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8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84" y="2804448"/>
            <a:ext cx="677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ÑÔØI NGÖÔØI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8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nhöõng ai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buoàn haõy quay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vôùi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6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seõ caát ñi heát nhöõng gaùnh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lo ñau ñôùn.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0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Ngaøi seõ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taám loøng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8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ÑÔØI NGÖÔØI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ngöôøi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phuø du bay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ñeâm taêm toái.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1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nuï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hoa, choùng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thôøi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75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tình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ñeán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 ngöôøi 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chaêng?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3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ngaøy troâi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gioù ñong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laøn maây.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6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giaây phuùt ngaén nguûi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thaät nhanh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laïi ñôøi khoå ñau.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theá gian 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naøy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ñaâu laø söï soáng?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7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ñaõ tuyeân phaùn: “Ta laø ñöôøng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soáng.”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8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ngöôøi ôi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Jeâsus vaãn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chôø mong.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ÑÔØI NGÖÔØI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6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2013-09-21T05:44:48Z</dcterms:created>
  <dcterms:modified xsi:type="dcterms:W3CDTF">2013-09-21T05:50:27Z</dcterms:modified>
</cp:coreProperties>
</file>