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06/01/2014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2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7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68224" y="2243618"/>
            <a:ext cx="6900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6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khoán,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coâ ñôn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5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ôi,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8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höôùng taâm hoàn leân, haõy höôùng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4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ôû trong ñôøi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ngöôøi bao nhieâu thaùng naêm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2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coù 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giaøu sang vinh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hoàn gaàn 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6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coøn chi phöôùc an hôn, ñôøi trong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1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nhöõng taâm hoàn hieän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boû chính thaân mình tìm vaøo cuoäc vui trong theá gian.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8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phuùt giaây naøo ngöôøi nghe taâm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690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haõy höôùng taâm leân nhìn ñöôïc aùnh saùng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5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giôø danh saùch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tuyeân,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thaät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laø giaây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36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4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khoán,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laàn coâ ñôn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2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 ôi,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2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höôùng taâm hoàn leân, haõy höôùng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leân.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phuùt giaây naøo ñôøi ngöôøi hoang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xoùt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9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haõy höôùng taâm leân tìm caàu giaây phuùt thieâng lieâng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7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Laëng chôø tieáng Chuùa eâm eâm,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uûi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Neáu coù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xoân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dieãn ra.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thaáy taâm hoàn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loaøi coâ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gian.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9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haõy höôùng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moäng veà Thieân Quoác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2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giôø danh saùch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tuyeân,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thaät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laø giaây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vui </a:t>
            </a:r>
            <a:b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smtClean="0">
                <a:solidFill>
                  <a:srgbClr val="0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srgbClr val="0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VNI-Aptima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HÖÔÙNG TAÂM LEÂN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7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237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2013-09-21T05:59:47Z</dcterms:created>
  <dcterms:modified xsi:type="dcterms:W3CDTF">2014-01-06T14:07:26Z</dcterms:modified>
</cp:coreProperties>
</file>