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78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06/01/2014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8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 smtClean="0"/>
              <a:t>06/01/2014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9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06/01/2014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3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 smtClean="0"/>
              <a:t>06/01/2014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53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165" y="1625432"/>
            <a:ext cx="59007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</a:t>
            </a:r>
            <a:b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NGUYEÄN </a:t>
            </a:r>
            <a:b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</a:br>
            <a:r>
              <a:rPr lang="it-IT" sz="8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CAÀU</a:t>
            </a:r>
            <a:endParaRPr lang="it-IT" sz="8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chæ coù, chæ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coù moät laàn, moät laàn Chuùa cheát theá con moät laàn con bieát Chuùa. </a:t>
            </a:r>
          </a:p>
        </p:txBody>
      </p:sp>
    </p:spTree>
    <p:extLst>
      <p:ext uri="{BB962C8B-B14F-4D97-AF65-F5344CB8AC3E}">
        <p14:creationId xmlns:p14="http://schemas.microsoft.com/office/powerpoint/2010/main" val="41460294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hoâm nay con ñeán ñaây, thaønh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khaån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xin, cho 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ñöôïc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Ngaøi thöù tha.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14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ñaõ cheát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ñoài xöa.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59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tình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aáy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con thaàm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4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thöù 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qua.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96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111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5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525942"/>
            <a:ext cx="91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yeâu.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396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3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Hoâm nay con ñeán ñaây, ñeán vôùi Chuùa vôùi taám loøng thaønh kính bieát ôn </a:t>
            </a:r>
            <a:b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yeâu Cöùu Chuùa.</a:t>
            </a:r>
          </a:p>
        </p:txBody>
      </p:sp>
    </p:spTree>
    <p:extLst>
      <p:ext uri="{BB962C8B-B14F-4D97-AF65-F5344CB8AC3E}">
        <p14:creationId xmlns:p14="http://schemas.microsoft.com/office/powerpoint/2010/main" val="12430083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Töø bao naêm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böôùc ñi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laïc loaøi 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boùng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ñeâm, beân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aùnh ñeøn môø Chuùa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vaãn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chôø troâng.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80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Khi con maõi meâ trong neáp soáng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laïc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laàm,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con maø naøo con hay bieát.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2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449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Vaø hoâm nay con ñeán ñaây, caàu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hoàn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naøy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ghi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nhaän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72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Vì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 ñaõ cheát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cheát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theá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chính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ôû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ñoài xöa.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371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OÂi tình yeâu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thöông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aáy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, con thaàm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ghi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nhôù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ôn Ngaøi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 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3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510280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thöù tha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bao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naêm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thaùng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ñaõ qua.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2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018111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Xin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Chuùa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ñoåi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trong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yeâu!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13709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LÔØI NGUYEÄN CAÀU</a:t>
            </a:r>
            <a:endParaRPr lang="it-IT" sz="40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0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195</Words>
  <Application>Microsoft Office PowerPoint</Application>
  <PresentationFormat>On-screen Show (4:3)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2014-01-06T14:07:45Z</dcterms:created>
  <dcterms:modified xsi:type="dcterms:W3CDTF">2014-01-06T14:17:06Z</dcterms:modified>
</cp:coreProperties>
</file>