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4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7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0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9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796258" y="2089071"/>
            <a:ext cx="59007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TIN</a:t>
            </a:r>
          </a:p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CHAÂN LYÙ</a:t>
            </a:r>
          </a:p>
        </p:txBody>
      </p:sp>
    </p:spTree>
    <p:extLst>
      <p:ext uri="{BB962C8B-B14F-4D97-AF65-F5344CB8AC3E}">
        <p14:creationId xmlns:p14="http://schemas.microsoft.com/office/powerpoint/2010/main" val="2635276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TIN CHAÂN LYÙ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Haïnh phuùc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ñeán?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nao?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tin chaân lyù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ñaâu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800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thaùng troâi maõi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vuøi theo khoùi maây,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meâ hö danh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sao?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TIN CHAÂN LYÙ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8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 theá taêm toái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bao doái gian,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saàu ñau trieàn mieân,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haän thuø ngaát cao.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TIN CHAÂN LYÙ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7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coù ai bieát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ñaâu loái ñi,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döông traàn ñaày ñau 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ñaéng!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TIN CHAÂN LYÙ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6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giôùi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thieáu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vaéng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ñaùnh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tin.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TIN CHAÂN LYÙ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4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Sao nhaân gian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choái boû tình yeâu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TIN CHAÂN LYÙ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3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roãi traàn gian,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daãn loái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TIN CHAÂN LYÙ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1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ôi!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Mau trôû veà ñaây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höôûng aân phöôùc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ñaõ ban.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TIN CHAÂN LYÙ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7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73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2014-01-06T14:17:16Z</dcterms:created>
  <dcterms:modified xsi:type="dcterms:W3CDTF">2014-01-06T14:22:54Z</dcterms:modified>
</cp:coreProperties>
</file>