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5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7904-EBA4-4482-A1D6-176A379152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FBD-B9EB-464A-A190-3AAE52C5BF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MEDIA\PICTURES\CHUA SOAN\Picture013a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/>
          <a:stretch/>
        </p:blipFill>
        <p:spPr bwMode="auto">
          <a:xfrm>
            <a:off x="0" y="2819877"/>
            <a:ext cx="3048000" cy="38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38400" y="2667000"/>
            <a:ext cx="6716486" cy="1828800"/>
          </a:xfrm>
        </p:spPr>
        <p:txBody>
          <a:bodyPr>
            <a:noAutofit/>
          </a:bodyPr>
          <a:lstStyle/>
          <a:p>
            <a:r>
              <a:rPr lang="en-US" sz="8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</a:rPr>
              <a:t>TRÔÛ</a:t>
            </a:r>
            <a:r>
              <a:rPr lang="en-US" sz="8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</a:rPr>
              <a:t> </a:t>
            </a:r>
            <a:r>
              <a:rPr lang="en-US" sz="8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Hobo" pitchFamily="2" charset="0"/>
              </a:rPr>
              <a:t>VEÀ</a:t>
            </a:r>
            <a:endParaRPr lang="en-US" sz="8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Hobo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6824" y="381000"/>
            <a:ext cx="911035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TOÂN</a:t>
            </a:r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 </a:t>
            </a:r>
            <a:r>
              <a:rPr lang="en-US" sz="3600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VINH</a:t>
            </a:r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 </a:t>
            </a:r>
            <a:r>
              <a:rPr lang="en-US" sz="3600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CHUÙA</a:t>
            </a:r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 – </a:t>
            </a:r>
            <a:r>
              <a:rPr lang="en-US" sz="3600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BIEÄT</a:t>
            </a:r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 </a:t>
            </a:r>
            <a:r>
              <a:rPr lang="en-US" sz="3600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THAÙNH</a:t>
            </a:r>
            <a:r>
              <a:rPr lang="en-US" sz="360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VNI-Bandit" pitchFamily="2" charset="0"/>
              </a:rPr>
              <a:t> CA</a:t>
            </a:r>
            <a:endParaRPr lang="en-US" sz="3600" dirty="0">
              <a:solidFill>
                <a:srgbClr val="9BBB59">
                  <a:lumMod val="50000"/>
                </a:srgbClr>
              </a:solidFill>
              <a:effectLst>
                <a:glow rad="101600">
                  <a:srgbClr val="9BBB59">
                    <a:lumMod val="60000"/>
                    <a:lumOff val="40000"/>
                    <a:alpha val="60000"/>
                  </a:srgbClr>
                </a:glow>
              </a:effectLst>
              <a:latin typeface="VNI-Hob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ôi</a:t>
            </a:r>
            <a:r>
              <a:rPr lang="en-US" dirty="0"/>
              <a:t>, </a:t>
            </a:r>
            <a:r>
              <a:rPr lang="en-US" dirty="0" err="1"/>
              <a:t>giôø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trôû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,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err="1"/>
              <a:t>thaân</a:t>
            </a:r>
            <a:r>
              <a:rPr lang="en-US"/>
              <a:t> </a:t>
            </a:r>
            <a:r>
              <a:rPr lang="en-US" dirty="0" err="1"/>
              <a:t>c</a:t>
            </a:r>
            <a:r>
              <a:rPr lang="en-US"/>
              <a:t>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naõo</a:t>
            </a:r>
            <a:r>
              <a:rPr lang="en-US" dirty="0"/>
              <a:t> </a:t>
            </a:r>
            <a:r>
              <a:rPr lang="en-US" dirty="0" err="1"/>
              <a:t>neà</a:t>
            </a:r>
            <a:r>
              <a:rPr lang="en-US" dirty="0"/>
              <a:t>, </a:t>
            </a:r>
            <a:r>
              <a:rPr lang="en-US" dirty="0" err="1"/>
              <a:t>laïc</a:t>
            </a:r>
            <a:r>
              <a:rPr lang="en-US" dirty="0"/>
              <a:t> </a:t>
            </a:r>
            <a:r>
              <a:rPr lang="en-US" dirty="0" err="1"/>
              <a:t>loaøi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beán</a:t>
            </a:r>
            <a:r>
              <a:rPr lang="en-US" dirty="0"/>
              <a:t> </a:t>
            </a:r>
            <a:r>
              <a:rPr lang="en-US" dirty="0" err="1"/>
              <a:t>meâ</a:t>
            </a:r>
            <a:r>
              <a:rPr lang="en-US" dirty="0"/>
              <a:t>.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Khaån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thöù</a:t>
            </a:r>
            <a:r>
              <a:rPr lang="en-US" dirty="0"/>
              <a:t> con, </a:t>
            </a:r>
            <a:r>
              <a:rPr lang="en-US" dirty="0" err="1"/>
              <a:t>loøng</a:t>
            </a:r>
            <a:r>
              <a:rPr lang="en-US" dirty="0"/>
              <a:t> Cha </a:t>
            </a:r>
            <a:r>
              <a:rPr lang="en-US" dirty="0" err="1"/>
              <a:t>saét</a:t>
            </a:r>
            <a:r>
              <a:rPr lang="en-US" dirty="0"/>
              <a:t> son, </a:t>
            </a:r>
            <a:r>
              <a:rPr lang="en-US" dirty="0" err="1"/>
              <a:t>tình</a:t>
            </a:r>
            <a:r>
              <a:rPr lang="en-US" dirty="0"/>
              <a:t> Cha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laùng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voâ</a:t>
            </a:r>
            <a:r>
              <a:rPr lang="en-US" dirty="0"/>
              <a:t> </a:t>
            </a:r>
            <a:r>
              <a:rPr lang="en-US" dirty="0" err="1"/>
              <a:t>bieân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Ñôøi</a:t>
            </a:r>
            <a:r>
              <a:rPr lang="en-US" dirty="0"/>
              <a:t> </a:t>
            </a:r>
            <a:r>
              <a:rPr lang="en-US" dirty="0" err="1"/>
              <a:t>soáng</a:t>
            </a:r>
            <a:r>
              <a:rPr lang="en-US" dirty="0"/>
              <a:t> </a:t>
            </a:r>
            <a:r>
              <a:rPr lang="en-US" dirty="0" err="1"/>
              <a:t>troâi</a:t>
            </a:r>
            <a:r>
              <a:rPr lang="en-US" dirty="0"/>
              <a:t> </a:t>
            </a:r>
            <a:r>
              <a:rPr lang="en-US" dirty="0" err="1"/>
              <a:t>xuoâi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töøng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, </a:t>
            </a:r>
            <a:r>
              <a:rPr lang="en-US" dirty="0" err="1"/>
              <a:t>vöøa</a:t>
            </a:r>
            <a:r>
              <a:rPr lang="en-US" dirty="0"/>
              <a:t> </a:t>
            </a:r>
            <a:r>
              <a:rPr lang="en-US" dirty="0" err="1"/>
              <a:t>tuoåi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xuaân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traøn</a:t>
            </a:r>
            <a:r>
              <a:rPr lang="en-US" dirty="0"/>
              <a:t> </a:t>
            </a:r>
            <a:r>
              <a:rPr lang="en-US" dirty="0" err="1"/>
              <a:t>ñaày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52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</a:t>
            </a:r>
            <a:r>
              <a:rPr lang="en-US" dirty="0" err="1"/>
              <a:t>xuaân</a:t>
            </a:r>
            <a:r>
              <a:rPr lang="en-US" dirty="0"/>
              <a:t> </a:t>
            </a:r>
            <a:r>
              <a:rPr lang="en-US" dirty="0" err="1"/>
              <a:t>phai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thu</a:t>
            </a:r>
            <a:r>
              <a:rPr lang="en-US" dirty="0"/>
              <a:t> sang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/>
              <a:t>qua </a:t>
            </a:r>
            <a:r>
              <a:rPr lang="en-US"/>
              <a:t/>
            </a:r>
            <a:br>
              <a:rPr lang="en-US"/>
            </a:br>
            <a:r>
              <a:rPr lang="en-US"/>
              <a:t>ngaøy </a:t>
            </a:r>
            <a:r>
              <a:rPr lang="en-US" dirty="0" err="1"/>
              <a:t>ñoâng</a:t>
            </a:r>
            <a:r>
              <a:rPr lang="en-US" dirty="0"/>
              <a:t> </a:t>
            </a:r>
            <a:r>
              <a:rPr lang="en-US" dirty="0" err="1"/>
              <a:t>taøn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Laïy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con </a:t>
            </a:r>
            <a:r>
              <a:rPr lang="en-US" err="1"/>
              <a:t>xin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töø </a:t>
            </a:r>
            <a:r>
              <a:rPr lang="en-US" dirty="0" err="1"/>
              <a:t>raøy</a:t>
            </a:r>
            <a:r>
              <a:rPr lang="en-US" dirty="0"/>
              <a:t>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giaõ</a:t>
            </a:r>
            <a:r>
              <a:rPr lang="en-US" dirty="0"/>
              <a:t> </a:t>
            </a:r>
            <a:r>
              <a:rPr lang="en-US" err="1"/>
              <a:t>choán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xöa </a:t>
            </a:r>
            <a:r>
              <a:rPr lang="en-US" err="1"/>
              <a:t>mieät</a:t>
            </a:r>
            <a:r>
              <a:rPr lang="en-US"/>
              <a:t> </a:t>
            </a:r>
            <a:r>
              <a:rPr lang="en-US"/>
              <a:t>maøi.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Duø traûi qua con ñöôøng heïp, xin theo Chuùa khoâng rôøi.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04800"/>
            <a:ext cx="91440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?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635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810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Theá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ngöïa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böôùm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ñöôøng</a:t>
            </a:r>
            <a:r>
              <a:rPr lang="en-US" dirty="0"/>
              <a:t> Cha </a:t>
            </a:r>
            <a:r>
              <a:rPr lang="en-US" dirty="0" err="1"/>
              <a:t>taùch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loøng</a:t>
            </a:r>
            <a:r>
              <a:rPr lang="en-US" dirty="0"/>
              <a:t> Cha </a:t>
            </a:r>
            <a:br>
              <a:rPr lang="en-US" dirty="0"/>
            </a:br>
            <a:r>
              <a:rPr lang="en-US" dirty="0" err="1"/>
              <a:t>ñau</a:t>
            </a:r>
            <a:r>
              <a:rPr lang="en-US" dirty="0"/>
              <a:t> </a:t>
            </a:r>
            <a:r>
              <a:rPr lang="en-US" dirty="0" err="1"/>
              <a:t>ñôùn</a:t>
            </a:r>
            <a:r>
              <a:rPr lang="en-US" dirty="0"/>
              <a:t>, </a:t>
            </a:r>
            <a:r>
              <a:rPr lang="en-US" dirty="0" err="1"/>
              <a:t>xoùt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810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ôi</a:t>
            </a:r>
            <a:r>
              <a:rPr lang="en-US" dirty="0"/>
              <a:t>, </a:t>
            </a:r>
            <a:r>
              <a:rPr lang="en-US" dirty="0" err="1"/>
              <a:t>giôø</a:t>
            </a:r>
            <a:r>
              <a:rPr lang="en-US" dirty="0"/>
              <a:t> </a:t>
            </a:r>
            <a:r>
              <a:rPr lang="en-US" dirty="0" err="1"/>
              <a:t>ñaây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trôû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,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err="1"/>
              <a:t>thaân</a:t>
            </a:r>
            <a:r>
              <a:rPr lang="en-US"/>
              <a:t> </a:t>
            </a:r>
            <a:r>
              <a:rPr lang="en-US" dirty="0" err="1"/>
              <a:t>c</a:t>
            </a:r>
            <a:r>
              <a:rPr lang="en-US"/>
              <a:t>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naõo</a:t>
            </a:r>
            <a:r>
              <a:rPr lang="en-US" dirty="0"/>
              <a:t> </a:t>
            </a:r>
            <a:r>
              <a:rPr lang="en-US" dirty="0" err="1"/>
              <a:t>neà</a:t>
            </a:r>
            <a:r>
              <a:rPr lang="en-US" dirty="0"/>
              <a:t>, </a:t>
            </a:r>
            <a:r>
              <a:rPr lang="en-US" dirty="0" err="1"/>
              <a:t>laïc</a:t>
            </a:r>
            <a:r>
              <a:rPr lang="en-US" dirty="0"/>
              <a:t> </a:t>
            </a:r>
            <a:r>
              <a:rPr lang="en-US" dirty="0" err="1"/>
              <a:t>loaøi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beán</a:t>
            </a:r>
            <a:r>
              <a:rPr lang="en-US" dirty="0"/>
              <a:t> </a:t>
            </a:r>
            <a:r>
              <a:rPr lang="en-US" dirty="0" err="1"/>
              <a:t>meâ</a:t>
            </a:r>
            <a:r>
              <a:rPr lang="en-US" dirty="0"/>
              <a:t>.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810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Khaån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thöù</a:t>
            </a:r>
            <a:r>
              <a:rPr lang="en-US" dirty="0"/>
              <a:t> con, </a:t>
            </a:r>
            <a:r>
              <a:rPr lang="en-US" dirty="0" err="1"/>
              <a:t>loøng</a:t>
            </a:r>
            <a:r>
              <a:rPr lang="en-US" dirty="0"/>
              <a:t> Cha </a:t>
            </a:r>
            <a:r>
              <a:rPr lang="en-US" dirty="0" err="1"/>
              <a:t>saét</a:t>
            </a:r>
            <a:r>
              <a:rPr lang="en-US" dirty="0"/>
              <a:t> son, </a:t>
            </a:r>
            <a:r>
              <a:rPr lang="en-US" dirty="0" err="1"/>
              <a:t>tình</a:t>
            </a:r>
            <a:r>
              <a:rPr lang="en-US" dirty="0"/>
              <a:t> Cha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laùng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voâ</a:t>
            </a:r>
            <a:r>
              <a:rPr lang="en-US" dirty="0"/>
              <a:t> </a:t>
            </a:r>
            <a:r>
              <a:rPr lang="en-US" dirty="0" err="1"/>
              <a:t>bieân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Ñôøi</a:t>
            </a:r>
            <a:r>
              <a:rPr lang="en-US" dirty="0"/>
              <a:t> </a:t>
            </a:r>
            <a:r>
              <a:rPr lang="en-US" dirty="0" err="1"/>
              <a:t>soáng</a:t>
            </a:r>
            <a:r>
              <a:rPr lang="en-US" dirty="0"/>
              <a:t> </a:t>
            </a:r>
            <a:r>
              <a:rPr lang="en-US" dirty="0" err="1"/>
              <a:t>troâi</a:t>
            </a:r>
            <a:r>
              <a:rPr lang="en-US" dirty="0"/>
              <a:t> </a:t>
            </a:r>
            <a:r>
              <a:rPr lang="en-US" dirty="0" err="1"/>
              <a:t>xuoâi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töøng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, </a:t>
            </a:r>
            <a:r>
              <a:rPr lang="en-US" dirty="0" err="1"/>
              <a:t>vöøa</a:t>
            </a:r>
            <a:r>
              <a:rPr lang="en-US" dirty="0"/>
              <a:t> </a:t>
            </a:r>
            <a:r>
              <a:rPr lang="en-US" dirty="0" err="1"/>
              <a:t>tuoåi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xuaân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traøn</a:t>
            </a:r>
            <a:r>
              <a:rPr lang="en-US" dirty="0"/>
              <a:t> </a:t>
            </a:r>
            <a:r>
              <a:rPr lang="en-US" dirty="0" err="1"/>
              <a:t>ñaày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4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52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</a:t>
            </a:r>
            <a:r>
              <a:rPr lang="en-US" dirty="0" err="1"/>
              <a:t>xuaân</a:t>
            </a:r>
            <a:r>
              <a:rPr lang="en-US" dirty="0"/>
              <a:t> </a:t>
            </a:r>
            <a:r>
              <a:rPr lang="en-US" dirty="0" err="1"/>
              <a:t>phai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thu</a:t>
            </a:r>
            <a:r>
              <a:rPr lang="en-US" dirty="0"/>
              <a:t> sang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/>
              <a:t>qua </a:t>
            </a:r>
            <a:r>
              <a:rPr lang="en-US"/>
              <a:t/>
            </a:r>
            <a:br>
              <a:rPr lang="en-US"/>
            </a:br>
            <a:r>
              <a:rPr lang="en-US"/>
              <a:t>ngaøy </a:t>
            </a:r>
            <a:r>
              <a:rPr lang="en-US" dirty="0" err="1"/>
              <a:t>ñoâng</a:t>
            </a:r>
            <a:r>
              <a:rPr lang="en-US" dirty="0"/>
              <a:t> </a:t>
            </a:r>
            <a:r>
              <a:rPr lang="en-US" dirty="0" err="1"/>
              <a:t>taøn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Laïy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con </a:t>
            </a:r>
            <a:r>
              <a:rPr lang="en-US" err="1"/>
              <a:t>xin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töø </a:t>
            </a:r>
            <a:r>
              <a:rPr lang="en-US" dirty="0" err="1"/>
              <a:t>raøy</a:t>
            </a:r>
            <a:r>
              <a:rPr lang="en-US" dirty="0"/>
              <a:t> </a:t>
            </a:r>
            <a:r>
              <a:rPr lang="en-US" dirty="0" err="1"/>
              <a:t>töø</a:t>
            </a:r>
            <a:r>
              <a:rPr lang="en-US" dirty="0"/>
              <a:t> </a:t>
            </a:r>
            <a:r>
              <a:rPr lang="en-US" dirty="0" err="1"/>
              <a:t>giaõ</a:t>
            </a:r>
            <a:r>
              <a:rPr lang="en-US" dirty="0"/>
              <a:t> </a:t>
            </a:r>
            <a:r>
              <a:rPr lang="en-US" err="1"/>
              <a:t>choán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xöa </a:t>
            </a:r>
            <a:r>
              <a:rPr lang="en-US" err="1"/>
              <a:t>mieät</a:t>
            </a:r>
            <a:r>
              <a:rPr lang="en-US"/>
              <a:t> </a:t>
            </a:r>
            <a:r>
              <a:rPr lang="en-US"/>
              <a:t>maøi.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</a:t>
            </a:r>
            <a:r>
              <a:rPr lang="en-US" dirty="0" err="1"/>
              <a:t>vôùi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err="1"/>
              <a:t>Jeâsus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beân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soáng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thoûa </a:t>
            </a:r>
            <a:r>
              <a:rPr lang="en-US" dirty="0" err="1"/>
              <a:t>vui</a:t>
            </a:r>
            <a:r>
              <a:rPr lang="en-US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</a:bodyPr>
          <a:lstStyle/>
          <a:p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BIEÄT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THAÙNH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CA-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TRÔÛ</a:t>
            </a:r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 </a:t>
            </a:r>
            <a:r>
              <a:rPr lang="en-US" sz="2800" b="1" i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odon-Poster" pitchFamily="2" charset="0"/>
              </a:rPr>
              <a:t>VEÀ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odon-Pos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193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VNI-Aptima</vt:lpstr>
      <vt:lpstr>VNI-Bandit</vt:lpstr>
      <vt:lpstr>VNI-Bodon-Poster</vt:lpstr>
      <vt:lpstr>VNI-Hobo</vt:lpstr>
      <vt:lpstr>3_Office Theme</vt:lpstr>
      <vt:lpstr>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  <vt:lpstr>BIEÄT THAÙNH CA- TRÔÛ VEÀ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TRÔÛ VEÀ</dc:title>
  <dc:creator>Lan Kha</dc:creator>
  <cp:lastModifiedBy>Lan Kha</cp:lastModifiedBy>
  <cp:revision>8</cp:revision>
  <dcterms:created xsi:type="dcterms:W3CDTF">2012-04-27T10:30:25Z</dcterms:created>
  <dcterms:modified xsi:type="dcterms:W3CDTF">2014-01-13T03:51:02Z</dcterms:modified>
</cp:coreProperties>
</file>