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</p:sld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1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14/01/2014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D:\POWER POINT\Hoi Thanh\Truyen Giang\23.9.2011\Dieu ban dang thieu 1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5146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14/01/2014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050" name="Picture 2" descr="D:\POWER POINT\Hoi Thanh\Truyen Giang\23.9.2011\Dieu ban dang thieu 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5715000"/>
            <a:ext cx="9180095" cy="11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1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9812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pc="50">
                <a:ln w="11430"/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DongTa" pitchFamily="34" charset="0"/>
              </a:rPr>
              <a:t>NEÁU BAÏN ÑAÙNH MAÁT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2789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xoùa heát trong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moïi ñôùn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ôøi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seõ thoûa vui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9812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pc="50">
                <a:ln w="11430"/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DongTa" pitchFamily="34" charset="0"/>
              </a:rPr>
              <a:t>NEÁU BAÏN ÑAÙNH MAÁT CHUÙA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259022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nhö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thuyeàn ñaém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vaøo bieån caû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toái. </a:t>
            </a:r>
          </a:p>
        </p:txBody>
      </p:sp>
    </p:spTree>
    <p:extLst>
      <p:ext uri="{BB962C8B-B14F-4D97-AF65-F5344CB8AC3E}">
        <p14:creationId xmlns:p14="http://schemas.microsoft.com/office/powerpoint/2010/main" val="3999494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ví theå hoa rôi, troâi meânh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taän. </a:t>
            </a:r>
          </a:p>
        </p:txBody>
      </p:sp>
    </p:spTree>
    <p:extLst>
      <p:ext uri="{BB962C8B-B14F-4D97-AF65-F5344CB8AC3E}">
        <p14:creationId xmlns:p14="http://schemas.microsoft.com/office/powerpoint/2010/main" val="336693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chi vinh hoa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hôõi? Caàn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theá. </a:t>
            </a:r>
          </a:p>
        </p:txBody>
      </p:sp>
    </p:spTree>
    <p:extLst>
      <p:ext uri="{BB962C8B-B14F-4D97-AF65-F5344CB8AC3E}">
        <p14:creationId xmlns:p14="http://schemas.microsoft.com/office/powerpoint/2010/main" val="377017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nghóa cuoäc soáng,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maát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ñôøi anh. </a:t>
            </a:r>
          </a:p>
        </p:txBody>
      </p:sp>
    </p:spTree>
    <p:extLst>
      <p:ext uri="{BB962C8B-B14F-4D97-AF65-F5344CB8AC3E}">
        <p14:creationId xmlns:p14="http://schemas.microsoft.com/office/powerpoint/2010/main" val="372219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chính Ngaøi,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 lìa xa.</a:t>
            </a:r>
          </a:p>
        </p:txBody>
      </p:sp>
    </p:spTree>
    <p:extLst>
      <p:ext uri="{BB962C8B-B14F-4D97-AF65-F5344CB8AC3E}">
        <p14:creationId xmlns:p14="http://schemas.microsoft.com/office/powerpoint/2010/main" val="419522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trong ñôøi cuûa anh ñaùnh maát Chuùa Jeâsus, 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ñôøi coù nghóa chi vinh hoa nhö gioù bay ñi.</a:t>
            </a:r>
          </a:p>
        </p:txBody>
      </p:sp>
    </p:spTree>
    <p:extLst>
      <p:ext uri="{BB962C8B-B14F-4D97-AF65-F5344CB8AC3E}">
        <p14:creationId xmlns:p14="http://schemas.microsoft.com/office/powerpoint/2010/main" val="158726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anh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beán bôø,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anh khoâng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 lìa xa. </a:t>
            </a:r>
          </a:p>
        </p:txBody>
      </p:sp>
    </p:spTree>
    <p:extLst>
      <p:ext uri="{BB962C8B-B14F-4D97-AF65-F5344CB8AC3E}">
        <p14:creationId xmlns:p14="http://schemas.microsoft.com/office/powerpoint/2010/main" val="312705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veà vôùi Cha, giao phoù heát aâu lo,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seõ dang tay chôø ñoùn anh. </a:t>
            </a:r>
          </a:p>
        </p:txBody>
      </p:sp>
    </p:spTree>
    <p:extLst>
      <p:ext uri="{BB962C8B-B14F-4D97-AF65-F5344CB8AC3E}">
        <p14:creationId xmlns:p14="http://schemas.microsoft.com/office/powerpoint/2010/main" val="414475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nhö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thuyeàn ñaém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vaøo bieån caû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toái. </a:t>
            </a:r>
          </a:p>
        </p:txBody>
      </p:sp>
    </p:spTree>
    <p:extLst>
      <p:ext uri="{BB962C8B-B14F-4D97-AF65-F5344CB8AC3E}">
        <p14:creationId xmlns:p14="http://schemas.microsoft.com/office/powerpoint/2010/main" val="19511437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xoùa heát trong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moïi ñôùn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ôøi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seõ thoûa vui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212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ví theå hoa rôi, troâi meânh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taän. </a:t>
            </a:r>
          </a:p>
        </p:txBody>
      </p:sp>
    </p:spTree>
    <p:extLst>
      <p:ext uri="{BB962C8B-B14F-4D97-AF65-F5344CB8AC3E}">
        <p14:creationId xmlns:p14="http://schemas.microsoft.com/office/powerpoint/2010/main" val="3339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chi vinh hoa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hôõi? Caàn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theá. </a:t>
            </a:r>
          </a:p>
        </p:txBody>
      </p:sp>
    </p:spTree>
    <p:extLst>
      <p:ext uri="{BB962C8B-B14F-4D97-AF65-F5344CB8AC3E}">
        <p14:creationId xmlns:p14="http://schemas.microsoft.com/office/powerpoint/2010/main" val="4863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nghóa cuoäc soáng,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maát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ñôøi anh. </a:t>
            </a:r>
          </a:p>
        </p:txBody>
      </p:sp>
    </p:spTree>
    <p:extLst>
      <p:ext uri="{BB962C8B-B14F-4D97-AF65-F5344CB8AC3E}">
        <p14:creationId xmlns:p14="http://schemas.microsoft.com/office/powerpoint/2010/main" val="20470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chính Ngaøi,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 lìa xa.</a:t>
            </a:r>
          </a:p>
        </p:txBody>
      </p:sp>
    </p:spTree>
    <p:extLst>
      <p:ext uri="{BB962C8B-B14F-4D97-AF65-F5344CB8AC3E}">
        <p14:creationId xmlns:p14="http://schemas.microsoft.com/office/powerpoint/2010/main" val="4781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tim naøy vôõ tan,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maát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ñôøi coù nghóa chi vinh hoa nhö gioù bay ñi.</a:t>
            </a:r>
          </a:p>
        </p:txBody>
      </p:sp>
    </p:spTree>
    <p:extLst>
      <p:ext uri="{BB962C8B-B14F-4D97-AF65-F5344CB8AC3E}">
        <p14:creationId xmlns:p14="http://schemas.microsoft.com/office/powerpoint/2010/main" val="7118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anh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beán bôø,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anh khoâng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giaây lìa xa. </a:t>
            </a:r>
          </a:p>
        </p:txBody>
      </p:sp>
    </p:spTree>
    <p:extLst>
      <p:ext uri="{BB962C8B-B14F-4D97-AF65-F5344CB8AC3E}">
        <p14:creationId xmlns:p14="http://schemas.microsoft.com/office/powerpoint/2010/main" val="11381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NEÁU </a:t>
            </a:r>
            <a:r>
              <a:rPr lang="en-US" sz="3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oudy" pitchFamily="2" charset="0"/>
              </a:rPr>
              <a:t>BAÏN ÑAÙNH MAÁT CHUÙA JEÂSUS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veà vôùi Cha, giao phoù heát aâu lo,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seõ dang tay chôø ñoùn anh. </a:t>
            </a:r>
          </a:p>
        </p:txBody>
      </p:sp>
    </p:spTree>
    <p:extLst>
      <p:ext uri="{BB962C8B-B14F-4D97-AF65-F5344CB8AC3E}">
        <p14:creationId xmlns:p14="http://schemas.microsoft.com/office/powerpoint/2010/main" val="40777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250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HP-DongTa</vt:lpstr>
      <vt:lpstr>VNI-Aptima</vt:lpstr>
      <vt:lpstr>VNI-Goudy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 DO</dc:creator>
  <cp:lastModifiedBy>Lan Kha</cp:lastModifiedBy>
  <cp:revision>9</cp:revision>
  <dcterms:created xsi:type="dcterms:W3CDTF">2006-04-20T23:17:10Z</dcterms:created>
  <dcterms:modified xsi:type="dcterms:W3CDTF">2014-01-14T03:16:48Z</dcterms:modified>
</cp:coreProperties>
</file>