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4343-C432-4C93-B3F1-AD1E4DBB4A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D0FA-A34B-43A3-B161-E1551F7A81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30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4744-EF65-444C-A91D-527EB572B6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2346-2C3A-473B-B74A-E5200DF74B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7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4744-EF65-444C-A91D-527EB572B6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2346-2C3A-473B-B74A-E5200DF74B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0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4343-C432-4C93-B3F1-AD1E4DBB4A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D0FA-A34B-43A3-B161-E1551F7A81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D:\PICTURE\New folder (2)\Abstract Flowers Design Wallpapers\Vector Art Flowers (25)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543" b="-1987"/>
          <a:stretch/>
        </p:blipFill>
        <p:spPr bwMode="auto">
          <a:xfrm>
            <a:off x="-18245" y="0"/>
            <a:ext cx="9162245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4744-EF65-444C-A91D-527EB572B6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2346-2C3A-473B-B74A-E5200DF74B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greenbotza3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168263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5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4744-EF65-444C-A91D-527EB572B6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2346-2C3A-473B-B74A-E5200DF74B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Lan Kha\Desktop\greentoptw2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472"/>
            <a:ext cx="9144000" cy="68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9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941255"/>
            <a:ext cx="73914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Present" pitchFamily="2" charset="0"/>
              </a:rPr>
              <a:t>TÌNH YEÂU CHUÙA</a:t>
            </a:r>
            <a:endParaRPr lang="en-US" sz="80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Prese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534400" cy="6096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534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prstClr val="black"/>
                </a:solidFill>
                <a:latin typeface="VNI-Goudy" pitchFamily="2" charset="0"/>
              </a:rPr>
              <a:t>TOÂN VINH CHUÙA – BIEÄT THAÙNH CA</a:t>
            </a:r>
            <a:endParaRPr lang="en-US" sz="3200" b="1">
              <a:solidFill>
                <a:prstClr val="black"/>
              </a:solidFill>
              <a:latin typeface="VNI-Goud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801469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Bamas" pitchFamily="34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BIEÄT THAÙNH CA – TÌNH YEÂU CHUÙA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Roài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traàn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con saàu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ñau,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töông lai con môø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chaïy ñeán Chuùa keâu caàu.</a:t>
            </a:r>
          </a:p>
        </p:txBody>
      </p:sp>
    </p:spTree>
    <p:extLst>
      <p:ext uri="{BB962C8B-B14F-4D97-AF65-F5344CB8AC3E}">
        <p14:creationId xmlns:p14="http://schemas.microsoft.com/office/powerpoint/2010/main" val="301158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801469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Bamas" pitchFamily="34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BIEÄT THAÙNH CA – TÌNH YEÂU CHUÙA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676400"/>
            <a:ext cx="9144000" cy="4419600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Chuùa vaãn ñoâi tay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roäng môøi, tình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khoâng ñoåi dôøi,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loøng Chuùa bao dung ñôøi ñôøi.</a:t>
            </a:r>
          </a:p>
        </p:txBody>
      </p:sp>
    </p:spTree>
    <p:extLst>
      <p:ext uri="{BB962C8B-B14F-4D97-AF65-F5344CB8AC3E}">
        <p14:creationId xmlns:p14="http://schemas.microsoft.com/office/powerpoint/2010/main" val="262391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801469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Bamas" pitchFamily="34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BIEÄT THAÙNH CA – TÌNH YEÂU CHUÙA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en-US" sz="40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OÂi,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yeâu cuûa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Chuùa khoâng beán bôø,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con laïi ñaém say traàn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theá hôn caû tình Chuùa.</a:t>
            </a:r>
          </a:p>
        </p:txBody>
      </p:sp>
    </p:spTree>
    <p:extLst>
      <p:ext uri="{BB962C8B-B14F-4D97-AF65-F5344CB8AC3E}">
        <p14:creationId xmlns:p14="http://schemas.microsoft.com/office/powerpoint/2010/main" val="53550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801469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Bamas" pitchFamily="34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BIEÄT THAÙNH CA – TÌNH YEÂU CHUÙA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676400"/>
            <a:ext cx="9144000" cy="4419600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OÂi,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v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yeâu maø Chuùa khoâng tieác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treân thaäp giaù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kia,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loøng Chuùa ñang côn ngaäm nguøi.</a:t>
            </a:r>
          </a:p>
        </p:txBody>
      </p:sp>
    </p:spTree>
    <p:extLst>
      <p:ext uri="{BB962C8B-B14F-4D97-AF65-F5344CB8AC3E}">
        <p14:creationId xmlns:p14="http://schemas.microsoft.com/office/powerpoint/2010/main" val="8741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801469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Bamas" pitchFamily="34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BIEÄT THAÙNH CA – TÌNH YEÂU CHUÙA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tình yeâu con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mô, tim yeâu con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deät thô con yeâu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höõng hôø.</a:t>
            </a:r>
          </a:p>
        </p:txBody>
      </p:sp>
    </p:spTree>
    <p:extLst>
      <p:ext uri="{BB962C8B-B14F-4D97-AF65-F5344CB8AC3E}">
        <p14:creationId xmlns:p14="http://schemas.microsoft.com/office/powerpoint/2010/main" val="2897292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801469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Bamas" pitchFamily="34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BIEÄT THAÙNH CA – TÌNH YEÂU CHUÙA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Chuùa ñang d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tay troâng chôø, ñoâi maét vöông leä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môø,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nhöng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con vaãn laøm ngô.</a:t>
            </a:r>
          </a:p>
        </p:txBody>
      </p:sp>
    </p:spTree>
    <p:extLst>
      <p:ext uri="{BB962C8B-B14F-4D97-AF65-F5344CB8AC3E}">
        <p14:creationId xmlns:p14="http://schemas.microsoft.com/office/powerpoint/2010/main" val="99747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801469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Bamas" pitchFamily="34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BIEÄT THAÙNH CA – TÌNH YEÂU CHUÙA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Vaø khi tình yeâu con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raïn vôõ,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tim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yeâu con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saàu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khoå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chaïy ñeán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Chuùa nöông nhôø.</a:t>
            </a:r>
          </a:p>
        </p:txBody>
      </p:sp>
    </p:spTree>
    <p:extLst>
      <p:ext uri="{BB962C8B-B14F-4D97-AF65-F5344CB8AC3E}">
        <p14:creationId xmlns:p14="http://schemas.microsoft.com/office/powerpoint/2010/main" val="19504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801469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Bamas" pitchFamily="34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BIEÄT THAÙNH CA – TÌNH YEÂU CHUÙA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Chuùa vaãn d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tay troâng chôø, ñoâi maét vöông leä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môø,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trìu meán mong con töøng giôø.</a:t>
            </a:r>
          </a:p>
        </p:txBody>
      </p:sp>
    </p:spTree>
    <p:extLst>
      <p:ext uri="{BB962C8B-B14F-4D97-AF65-F5344CB8AC3E}">
        <p14:creationId xmlns:p14="http://schemas.microsoft.com/office/powerpoint/2010/main" val="34862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801469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Bamas" pitchFamily="34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BIEÄT THAÙNH CA – TÌNH YEÂU CHUÙA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en-US" sz="40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OÂi,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yeâu cuûa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Chuùa khoâng beán bôø,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con laïi ñaém say traàn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theá hôn caû tình Chuùa.</a:t>
            </a:r>
          </a:p>
        </p:txBody>
      </p:sp>
    </p:spTree>
    <p:extLst>
      <p:ext uri="{BB962C8B-B14F-4D97-AF65-F5344CB8AC3E}">
        <p14:creationId xmlns:p14="http://schemas.microsoft.com/office/powerpoint/2010/main" val="40094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801469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Bamas" pitchFamily="34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BIEÄT THAÙNH CA – TÌNH YEÂU CHUÙA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676400"/>
            <a:ext cx="9144000" cy="4419600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OÂi,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v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yeâu maø Chuùa khoâng tieác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treân thaäp giaù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kia,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loøng Chuùa ñang côn ngaäm nguøi.</a:t>
            </a:r>
          </a:p>
        </p:txBody>
      </p:sp>
    </p:spTree>
    <p:extLst>
      <p:ext uri="{BB962C8B-B14F-4D97-AF65-F5344CB8AC3E}">
        <p14:creationId xmlns:p14="http://schemas.microsoft.com/office/powerpoint/2010/main" val="10802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801469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Bamas" pitchFamily="34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BIEÄT THAÙNH CA – TÌNH YEÂU CHUÙA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Khi döông traàn say nguoàn vui, töông lai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con röïc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rôõ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queân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Chuùa maát roài.</a:t>
            </a:r>
          </a:p>
        </p:txBody>
      </p:sp>
    </p:spTree>
    <p:extLst>
      <p:ext uri="{BB962C8B-B14F-4D97-AF65-F5344CB8AC3E}">
        <p14:creationId xmlns:p14="http://schemas.microsoft.com/office/powerpoint/2010/main" val="35453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801469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Bamas" pitchFamily="34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BIEÄT THAÙNH CA – TÌNH YEÂU CHUÙA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676400"/>
            <a:ext cx="8534400" cy="4419600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Chuùa ñang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dang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tay ñoùn môøi vaø thöù tha</a:t>
            </a:r>
          </a:p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roài,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nhöng con</a:t>
            </a:r>
          </a:p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choái töø thoâi.</a:t>
            </a:r>
          </a:p>
        </p:txBody>
      </p:sp>
    </p:spTree>
    <p:extLst>
      <p:ext uri="{BB962C8B-B14F-4D97-AF65-F5344CB8AC3E}">
        <p14:creationId xmlns:p14="http://schemas.microsoft.com/office/powerpoint/2010/main" val="21993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234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Times New Roman</vt:lpstr>
      <vt:lpstr>VNI-Aptima</vt:lpstr>
      <vt:lpstr>VNI-Bamas</vt:lpstr>
      <vt:lpstr>VNI-Goudy</vt:lpstr>
      <vt:lpstr>VNI-Present</vt:lpstr>
      <vt:lpstr>1_Office Theme</vt:lpstr>
      <vt:lpstr>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2012-02-26T15:23:02Z</dcterms:created>
  <dcterms:modified xsi:type="dcterms:W3CDTF">2014-02-07T03:29:21Z</dcterms:modified>
</cp:coreProperties>
</file>