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9584-3F4B-4240-B8B5-B81E8AD3F175}" type="datetimeFigureOut">
              <a:rPr lang="en-US" smtClean="0"/>
              <a:pPr/>
              <a:t>07/02/2014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3AE-66CB-432B-A1C5-97B360D83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9584-3F4B-4240-B8B5-B81E8AD3F175}" type="datetimeFigureOut">
              <a:rPr lang="en-US" smtClean="0"/>
              <a:pPr/>
              <a:t>07/02/2014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3AE-66CB-432B-A1C5-97B360D83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9584-3F4B-4240-B8B5-B81E8AD3F175}" type="datetimeFigureOut">
              <a:rPr lang="en-US" smtClean="0"/>
              <a:pPr/>
              <a:t>07/02/2014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13AE-66CB-432B-A1C5-97B360D83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2209800"/>
            <a:ext cx="91440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ÑEÁN</a:t>
            </a:r>
            <a:b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CHA</a:t>
            </a:r>
            <a:endParaRPr kumimoji="0" lang="en-US" sz="80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VNI-Garam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500" b="1" smtClean="0">
                <a:latin typeface="VNI-Souvir" pitchFamily="2" charset="0"/>
              </a:rPr>
              <a:t>TOÂN VINH CHUÙA – BIEÄT THAÙNH CA</a:t>
            </a:r>
            <a:endParaRPr lang="en-US" sz="3500" b="1">
              <a:latin typeface="VNI-Souvir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>
            <a:noAutofit/>
          </a:bodyPr>
          <a:lstStyle/>
          <a:p>
            <a:r>
              <a:rPr lang="en-US" sz="32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Naøy anh ôi,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raát yeâu anh,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 vui mang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thaùnh giaù thay anh.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Chòu hy sinh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cheát theá thay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anh,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cheát thay bao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ngöôøi toäi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loãi.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Naøy anh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ôi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 ñeán beân Cha,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quyø aên naên nhöõng thaùng naêm qua.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Loøng nhaän tin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 Chuùa Jeâsus,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ñang chôø ñoùn anh quay veà.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 veà ñaây,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ñang thieát tha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ñang mong chôø.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ngaøy ñeâm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ñöùng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dang tay chôø troâng anh ñoù.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 veà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ngay, 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hôõi anh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chôù neân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lang thang hoaøi.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 nhaän ôn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thöù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tha, tình yeâu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do Chuùa ban.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>
            <a:noAutofit/>
          </a:bodyPr>
          <a:lstStyle/>
          <a:p>
            <a:r>
              <a:rPr lang="en-US" sz="3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Doøng thôøi gian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 maõi troâi ñi,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cuoäc ñôøi toâi vaãn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soáng coâ ñôn.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Buoàn troâi theo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nhöõng aùng maây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vöông, soáng trong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u buoàn taêm toái.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 moät hoâm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ñeán beân toâi,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lôøi dòu eâm Chuùa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phaùn beân tai.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Naày con ôi,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raát yeâu con,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theá con Ngaøi cheát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thay con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roài.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vì yeâu,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quaù yeâu theá nhaân trong oâ toäi</a:t>
            </a: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600" b="1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Ñeán tìm toâi,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 toâi ra töø nôi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taêm toái.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Bôûi vì yeâu, 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Chuùa cam cheát thay cho nhaân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loaïi.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534400" cy="4876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Cöùu chuoäc toâi,</a:t>
            </a:r>
            <a:b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ñoåi thay ñôøi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neân saùng töôi.</a:t>
            </a:r>
            <a:endParaRPr lang="en-US" sz="66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5791200"/>
            <a:ext cx="6248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Free" pitchFamily="2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6500">
                <a:latin typeface="Times New Roman" pitchFamily="18" charset="0"/>
              </a:defRPr>
            </a:lvl5pPr>
            <a:lvl6pPr>
              <a:defRPr sz="6500">
                <a:latin typeface="Times New Roman" pitchFamily="18" charset="0"/>
              </a:defRPr>
            </a:lvl6pPr>
            <a:lvl7pPr>
              <a:defRPr sz="6500">
                <a:latin typeface="Times New Roman" pitchFamily="18" charset="0"/>
              </a:defRPr>
            </a:lvl7pPr>
            <a:lvl8pPr>
              <a:defRPr sz="6500">
                <a:latin typeface="Times New Roman" pitchFamily="18" charset="0"/>
              </a:defRPr>
            </a:lvl8pPr>
            <a:lvl9pPr>
              <a:defRPr sz="6500">
                <a:latin typeface="Times New Roman" pitchFamily="18" charset="0"/>
              </a:defRPr>
            </a:lvl9pPr>
          </a:lstStyle>
          <a:p>
            <a:r>
              <a:rPr lang="en-US" sz="4400" smtClean="0"/>
              <a:t>HAÕY ÑEÁN BEÂN CHA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VNI-Aptima</vt:lpstr>
      <vt:lpstr>VNI-Free</vt:lpstr>
      <vt:lpstr>VNI-Garam</vt:lpstr>
      <vt:lpstr>VNI-Souvir</vt:lpstr>
      <vt:lpstr>1_Office Theme</vt:lpstr>
      <vt:lpstr>TOÂN VINH CHUÙA – BIEÄT THAÙNH CA</vt:lpstr>
      <vt:lpstr>1. Doøng thôøi gian  cöù maõi troâi ñi,  cuoäc ñôøi toâi vaãn  soáng coâ ñôn.</vt:lpstr>
      <vt:lpstr>Buoàn troâi theo  nhöõng aùng maây  vöông, soáng trong  u buoàn taêm toái.</vt:lpstr>
      <vt:lpstr>Roài moät hoâm  Chuùa ñeán beân toâi,  lôøi dòu eâm Chuùa  phaùn beân tai.</vt:lpstr>
      <vt:lpstr>Naày con ôi,  Chuùa raát yeâu con,  theá con Ngaøi cheát thay con roài.</vt:lpstr>
      <vt:lpstr>Chuùa vì yeâu,  quaù yeâu theá nhaân trong oâ toäi.</vt:lpstr>
      <vt:lpstr>Ñeán tìm toâi,  cöùu toâi ra töø nôi  taêm toái.</vt:lpstr>
      <vt:lpstr>Bôûi vì yeâu,  Chuùa cam cheát thay cho nhaân loaïi.</vt:lpstr>
      <vt:lpstr>Cöùu chuoäc toâi, ñoåi thay ñôøi toâi  neân saùng töôi.</vt:lpstr>
      <vt:lpstr>2. Naøy anh ôi,  Chuùa raát yeâu anh,  Ngaøi vui mang  thaùnh giaù thay anh.</vt:lpstr>
      <vt:lpstr>Chòu hy sinh  cheát theá thay anh,  cheát thay bao  ngöôøi toäi loãi.</vt:lpstr>
      <vt:lpstr>Naøy anh ôi  haõy ñeán beân Cha,  quyø aên naên nhöõng thaùng naêm qua.</vt:lpstr>
      <vt:lpstr>Loøng nhaän tin  Cöùu Chuùa Jeâsus,  Chuùa ñang chôø ñoùn anh quay veà. </vt:lpstr>
      <vt:lpstr>Haõy veà ñaây,  Chuùa ñang thieát tha ñang mong chôø.</vt:lpstr>
      <vt:lpstr>Chuùa ngaøy ñeâm  ñöùng dang tay chôø troâng anh ñoù.</vt:lpstr>
      <vt:lpstr>Haõy veà ngay,  hôõi anh chôù neân  lang thang hoaøi.</vt:lpstr>
      <vt:lpstr>Ñeán nhaän ôn  thöù tha, tình yeâu  do Chuùa ban.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TOÂN VINH CHUÙA – BIEÄT THAÙNH CA</dc:title>
  <dc:creator>NHOM MAY CHIEU</dc:creator>
  <cp:lastModifiedBy>Lan Kha</cp:lastModifiedBy>
  <cp:revision>14</cp:revision>
  <dcterms:created xsi:type="dcterms:W3CDTF">2009-06-23T23:29:20Z</dcterms:created>
  <dcterms:modified xsi:type="dcterms:W3CDTF">2014-02-07T03:33:10Z</dcterms:modified>
</cp:coreProperties>
</file>