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5" r:id="rId11"/>
    <p:sldId id="273" r:id="rId12"/>
    <p:sldId id="276" r:id="rId13"/>
    <p:sldId id="274" r:id="rId14"/>
    <p:sldId id="277" r:id="rId15"/>
    <p:sldId id="261" r:id="rId16"/>
    <p:sldId id="262" r:id="rId17"/>
    <p:sldId id="263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A019-02E3-40B7-ADAF-E22854AB13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1127-ECE3-4D3C-A296-00D5492BFE0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0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A019-02E3-40B7-ADAF-E22854AB13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1127-ECE3-4D3C-A296-00D5492BFE0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7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A019-02E3-40B7-ADAF-E22854AB13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1127-ECE3-4D3C-A296-00D5492BFE0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A019-02E3-40B7-ADAF-E22854AB13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1127-ECE3-4D3C-A296-00D5492BFE0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Picture1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828"/>
            <a:ext cx="2743200" cy="33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2921437"/>
            <a:ext cx="6934200" cy="363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Rush" pitchFamily="2" charset="0"/>
              </a:rPr>
              <a:t>Chuùa vaãn ñôïi chôø</a:t>
            </a:r>
            <a:endParaRPr lang="en-US" sz="11500" b="1">
              <a:ln w="11430"/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11040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Ngaøn öôùc muoán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khoâng ñem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chi cho ta.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5413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chính noù chaát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bao ñau thöông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ngaäp traøn. 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1024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Baïn haõy böôùc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Jeâsus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nhôø Ngaøi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2746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mong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veà, Ngaøi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 hoaøi.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10579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Toäi loãi ñaõ khieán cho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taâm con tuyeät voïng, traàn theá chaúng laáy chi cho con an taâm.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552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Duø coù caû theá gian nhöng khoâng ñöôïc Ngaøi, ñôøi soáng seõ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gioáng nhö hoa kia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voäi taøn.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7002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Baïn haõy tieáp Chuùa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ngay hoâm nay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vaøo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loøng, Ta vaãn ñem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con veà. 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19309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Ngaøi xoùa ñi lo buoàn, laøm môùi trong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taâm hoàn.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826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Haõy nghe lôøi khuyeân môøi, töø tình yeâu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traøn mong öôùc.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40749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Chuùa mong ta trôû veà, tìm nguoàn phöôùc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cho chính ta.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4043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Lôøi Chuùa phaùn vôùi toâi: “Con ôi trôû veà”, tìm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ñeán boùng caùnh tay an ninh traøn ñaày. </a:t>
            </a:r>
          </a:p>
        </p:txBody>
      </p:sp>
    </p:spTree>
    <p:extLst>
      <p:ext uri="{BB962C8B-B14F-4D97-AF65-F5344CB8AC3E}">
        <p14:creationId xmlns:p14="http://schemas.microsoft.com/office/powerpoint/2010/main" val="3033222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Ñöøng quyeán luyeán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theá gian hö khoâng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buoàn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phieàn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41301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phuùt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choác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tieâu tan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ñi coøn gì.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967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Ngaøn öôùc muoán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khoâng ñem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chi cho ta.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10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chính noù chaát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bao ñau thöông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ngaäp traøn. 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8589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Baïn haõy böôùc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Jeâsus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nhôø Ngaøi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1734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mong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veà, Ngaøi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 hoaøi.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15084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Duø laém soùng gioù xoâ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thaân con daäp vuøi, thì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cöù naém laáy ta khoâng nao sôøn loøng.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509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Duø gioù cuoán laáy con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xa nghìn truøng,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vaãn ñem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veà!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9535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Ngaøi xoùa ñi lo buoàn, laøm môùi trong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taâm hoàn.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27140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Haõy nghe lôøi khuyeân môøi, töø tình yeâu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traøn mong öôùc.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4537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Chuùa mong ta trôû veà, tìm nguoàn phöôùc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cho chính ta.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8852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Ñöøng quyeán luyeán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theá gian hö khoâng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buoàn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phieàn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0412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81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phuùt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choác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tieâu tan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cs typeface="Times New Roman" pitchFamily="18" charset="0"/>
              </a:rPr>
              <a:t>ñi coøn gì.</a:t>
            </a:r>
            <a:endParaRPr lang="en-US" sz="6600" b="1">
              <a:solidFill>
                <a:srgbClr val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17342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BIEÄT THAÙNH CA – CHUÙA VAÃN ÑÔÏI CHÔØ</a:t>
            </a:r>
          </a:p>
        </p:txBody>
      </p:sp>
    </p:spTree>
    <p:extLst>
      <p:ext uri="{BB962C8B-B14F-4D97-AF65-F5344CB8AC3E}">
        <p14:creationId xmlns:p14="http://schemas.microsoft.com/office/powerpoint/2010/main" val="390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Times New Roman</vt:lpstr>
      <vt:lpstr>VNI-Aptima</vt:lpstr>
      <vt:lpstr>VNI-Bandit</vt:lpstr>
      <vt:lpstr>VNI-Garam</vt:lpstr>
      <vt:lpstr>VNI-Rush</vt:lpstr>
      <vt:lpstr>1_Office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2012-03-16T10:56:47Z</dcterms:created>
  <dcterms:modified xsi:type="dcterms:W3CDTF">2014-02-07T03:42:25Z</dcterms:modified>
</cp:coreProperties>
</file>