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341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345" y="2359528"/>
            <a:ext cx="66348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1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nguyeän xin Chuùa ban ôn laønh treân moãi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con, ñang tin nhaän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Chuùa chí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yeâu thöông,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 chôû töøng ngöôøi, chuùng con nguyeän haàu Chuùa ñeán ñôøi ñôøi sau.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0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Xin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danh Christ cöùu nhaân loaïi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hö maát.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6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toân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ngaøy xa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hoang ñaøng trong kieáp toái taêm, boân ba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söï saùng 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252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phong ba, oâi baõo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 ñoïa ñaøy, oâi oâ nhuïc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loãi traøn ngaäp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7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nhôø ôn Christ mang Tin Laønh soi saùng taâm toâi, toâi tin nhaän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Cöùu Chuùa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phong ba,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baõo toá cuoäc ñôøi,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nhuïc, toäi loãi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lìa xa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0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Xin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danh Christ cöùu nhaân loaïi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hö maát.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9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toân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baïn thaân hôõi mau quay veà tin Chuùa Jeâsus, môû cöûa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ñoùn Chuùa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öu tö, bao lo laéng phieàn muoän, coù Chuùa roài baïn seõ nhaän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ÑAÕ CÖÙU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166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2014-02-07T03:42:49Z</dcterms:created>
  <dcterms:modified xsi:type="dcterms:W3CDTF">2014-02-07T04:08:46Z</dcterms:modified>
</cp:coreProperties>
</file>