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1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4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8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07/02/2014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45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9341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08012"/>
            <a:ext cx="66348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</a:p>
        </p:txBody>
      </p:sp>
    </p:spTree>
    <p:extLst>
      <p:ext uri="{BB962C8B-B14F-4D97-AF65-F5344CB8AC3E}">
        <p14:creationId xmlns:p14="http://schemas.microsoft.com/office/powerpoint/2010/main" val="405104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an,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ñôøi coøn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nhieàu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ñau ñaéng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eâ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cheà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70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daâng leân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loøng con hoâm 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ngöï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rôøi.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1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sao nieàm vui traøn daâng maõi trong taâm hoàn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vaãn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0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Ngaøi saâu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hôn bieån trôøi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7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ngöôøi mau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chính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4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ñeán vôùi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yeâu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ñaây.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5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ngoïn ñeøn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saùng taâm hoàn.</a:t>
            </a:r>
          </a:p>
        </p:txBody>
      </p:sp>
    </p:spTree>
    <p:extLst>
      <p:ext uri="{BB962C8B-B14F-4D97-AF65-F5344CB8AC3E}">
        <p14:creationId xmlns:p14="http://schemas.microsoft.com/office/powerpoint/2010/main" val="24624604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tay tình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thaùnh 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nhaø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vì yeâu theá gian ñaõ vui laâm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phaøm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7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 mau mau caàu xin Thieân Chuùa ngöï vaøo loøng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suoát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cuoäc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0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sao nieàm vui cuøng bao öôùc mô ñang chôø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nguoàn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seõ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tim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8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Ngaøi saâu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baáy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hôn bieån trôøi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8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ngöôøi mau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Chaân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chính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07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Ñaáng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daáu yeâu seõ ban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bình 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34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KHI COÙ JEÂSUS</a:t>
            </a:r>
            <a:endParaRPr lang="it-IT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7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ñieàu saàu ñau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daàn seõ khoâng coøn.</a:t>
            </a:r>
          </a:p>
        </p:txBody>
      </p:sp>
    </p:spTree>
    <p:extLst>
      <p:ext uri="{BB962C8B-B14F-4D97-AF65-F5344CB8AC3E}">
        <p14:creationId xmlns:p14="http://schemas.microsoft.com/office/powerpoint/2010/main" val="187938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165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18</cp:revision>
  <dcterms:created xsi:type="dcterms:W3CDTF">2014-02-07T04:09:28Z</dcterms:created>
  <dcterms:modified xsi:type="dcterms:W3CDTF">2014-02-07T04:35:47Z</dcterms:modified>
</cp:coreProperties>
</file>