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0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607" y="2308012"/>
            <a:ext cx="7534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say meâ kieám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thöông trong bao toäi nhaân.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Jeâsus ñaõ ñeán caát ñi meät moûi vaø bao gaùnh naëng loøng ñöa con ra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toäi ñeán beân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tieáng khoùc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ñeâm toái,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noùi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thaúm.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916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hoang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thôøi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2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nghe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raát ñau,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voâ voïng loái ñi.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Chung quanh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nhieàu lo laéng.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theá giôùi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haän thuø, giöõa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luùc ñaày tuyeät voïng.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8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nhö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meâ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toái.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ñaõ ñeán töø lôøi Ngaøi, Chuùa ñaõ xoùa ñi veát oâ nhô, cho con ñaây bieát nöông caäy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5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yeâu thöông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ban cho chính con ngöôøi con coøn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laïc laàm.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QUAY VEÀ BEÂN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116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2014-02-07T10:15:29Z</dcterms:created>
  <dcterms:modified xsi:type="dcterms:W3CDTF">2015-01-20T02:08:20Z</dcterms:modified>
</cp:coreProperties>
</file>