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60" r:id="rId5"/>
    <p:sldId id="262" r:id="rId6"/>
    <p:sldId id="264" r:id="rId7"/>
    <p:sldId id="266" r:id="rId8"/>
    <p:sldId id="268" r:id="rId9"/>
    <p:sldId id="270" r:id="rId10"/>
    <p:sldId id="272" r:id="rId11"/>
    <p:sldId id="273" r:id="rId12"/>
    <p:sldId id="274" r:id="rId13"/>
    <p:sldId id="276" r:id="rId14"/>
    <p:sldId id="278" r:id="rId15"/>
    <p:sldId id="280" r:id="rId16"/>
    <p:sldId id="281" r:id="rId17"/>
    <p:sldId id="282" r:id="rId18"/>
    <p:sldId id="284" r:id="rId19"/>
    <p:sldId id="289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A544-D4A7-4F25-A37E-CE2C04AFB7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CF2-5E9D-4629-9FA9-40FC81F60A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5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A544-D4A7-4F25-A37E-CE2C04AFB7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CF2-5E9D-4629-9FA9-40FC81F60A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3A544-D4A7-4F25-A37E-CE2C04AFB7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9CF2-5E9D-4629-9FA9-40FC81F60A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D:\POWER POINT\Hoi Thanh\Truyen Giang\23.9.2011\Dieu ban dang thieu 1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42" y="25146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11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3A544-D4A7-4F25-A37E-CE2C04AFB7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9CF2-5E9D-4629-9FA9-40FC81F60A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D:\POWER POINT\Hoi Thanh\Truyen Giang\23.9.2011\Dieu ban dang thieu 2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95" y="5715000"/>
            <a:ext cx="9180095" cy="115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7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1905000"/>
            <a:ext cx="6477000" cy="36471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700" b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ÑAÁNG DUY NHAÁT TOÂI CAÀN</a:t>
            </a:r>
            <a:endParaRPr lang="en-US" sz="7700" b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04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prstClr val="black"/>
                </a:solidFill>
                <a:latin typeface="VNI-Goudy" pitchFamily="2" charset="0"/>
              </a:rPr>
              <a:t>TOÂN VINH CHUÙA – BIEÄT THAÙNH CA</a:t>
            </a:r>
          </a:p>
        </p:txBody>
      </p:sp>
    </p:spTree>
    <p:extLst>
      <p:ext uri="{BB962C8B-B14F-4D97-AF65-F5344CB8AC3E}">
        <p14:creationId xmlns:p14="http://schemas.microsoft.com/office/powerpoint/2010/main" val="416501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trong ñoâi tay Cha yeâu thöông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nhaân aùi.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43600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JEÂSUS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ÑAÁNG DUY NHAÁT TOÂI CAÀN</a:t>
            </a:r>
          </a:p>
        </p:txBody>
      </p:sp>
    </p:spTree>
    <p:extLst>
      <p:ext uri="{BB962C8B-B14F-4D97-AF65-F5344CB8AC3E}">
        <p14:creationId xmlns:p14="http://schemas.microsoft.com/office/powerpoint/2010/main" val="40700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cuûa Ngaøi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trong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Ngaøi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 </a:t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43600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JEÂSUS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ÑAÁNG DUY NHAÁT TOÂI CAÀN</a:t>
            </a:r>
          </a:p>
        </p:txBody>
      </p:sp>
    </p:spTree>
    <p:extLst>
      <p:ext uri="{BB962C8B-B14F-4D97-AF65-F5344CB8AC3E}">
        <p14:creationId xmlns:p14="http://schemas.microsoft.com/office/powerpoint/2010/main" val="10603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 öôùc voïng,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bieát bao ngoït ngaøo,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mong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leân lôøi ca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43600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JEÂSUS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ÑAÁNG DUY NHAÁT TOÂI CAÀN</a:t>
            </a:r>
          </a:p>
        </p:txBody>
      </p:sp>
    </p:spTree>
    <p:extLst>
      <p:ext uri="{BB962C8B-B14F-4D97-AF65-F5344CB8AC3E}">
        <p14:creationId xmlns:p14="http://schemas.microsoft.com/office/powerpoint/2010/main" val="389575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thaùng naêm </a:t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soáng ñaày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truaân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vaãn beân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rôøi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43600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JEÂSUS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ÑAÁNG DUY NHAÁT TOÂI CAÀN</a:t>
            </a:r>
          </a:p>
        </p:txBody>
      </p:sp>
    </p:spTree>
    <p:extLst>
      <p:ext uri="{BB962C8B-B14F-4D97-AF65-F5344CB8AC3E}">
        <p14:creationId xmlns:p14="http://schemas.microsoft.com/office/powerpoint/2010/main" val="31927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daâng loøng bieát ôn Thieân Chuùa ñaày </a:t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thöông voâ ñoái.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43600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JEÂSUS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ÑAÁNG DUY NHAÁT TOÂI CAÀN</a:t>
            </a:r>
          </a:p>
        </p:txBody>
      </p:sp>
    </p:spTree>
    <p:extLst>
      <p:ext uri="{BB962C8B-B14F-4D97-AF65-F5344CB8AC3E}">
        <p14:creationId xmlns:p14="http://schemas.microsoft.com/office/powerpoint/2010/main" val="70897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haèng toân vinh Ngaøi maõi trong </a:t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soáng toâi.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43600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JEÂSUS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ÑAÁNG DUY NHAÁT TOÂI CAÀN</a:t>
            </a:r>
          </a:p>
        </p:txBody>
      </p:sp>
    </p:spTree>
    <p:extLst>
      <p:ext uri="{BB962C8B-B14F-4D97-AF65-F5344CB8AC3E}">
        <p14:creationId xmlns:p14="http://schemas.microsoft.com/office/powerpoint/2010/main" val="30348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ñaây Chuùa Trôøi </a:t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thöù bao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tình,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Ngaøi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 </a:t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43600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JEÂSUS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ÑAÁNG DUY NHAÁT TOÂI CAÀN</a:t>
            </a:r>
          </a:p>
        </p:txBody>
      </p:sp>
    </p:spTree>
    <p:extLst>
      <p:ext uri="{BB962C8B-B14F-4D97-AF65-F5344CB8AC3E}">
        <p14:creationId xmlns:p14="http://schemas.microsoft.com/office/powerpoint/2010/main" val="195139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cuûa Ngaøi, </a:t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bieát bao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ngoït ngaøo,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mong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leân lôøi ca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43600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JEÂSUS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ÑAÁNG DUY NHAÁT TOÂI CAÀN</a:t>
            </a:r>
          </a:p>
        </p:txBody>
      </p:sp>
    </p:spTree>
    <p:extLst>
      <p:ext uri="{BB962C8B-B14F-4D97-AF65-F5344CB8AC3E}">
        <p14:creationId xmlns:p14="http://schemas.microsoft.com/office/powerpoint/2010/main" val="31947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cuûa Ngaøi, </a:t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bieát bao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ngoït ngaøo,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mong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leân lôøi ca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43600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JEÂSUS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ÑAÁNG DUY NHAÁT TOÂI CAÀN</a:t>
            </a:r>
          </a:p>
        </p:txBody>
      </p:sp>
    </p:spTree>
    <p:extLst>
      <p:ext uri="{BB962C8B-B14F-4D97-AF65-F5344CB8AC3E}">
        <p14:creationId xmlns:p14="http://schemas.microsoft.com/office/powerpoint/2010/main" val="10005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Dieäu kyø thay, </a:t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43600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JEÂSUS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ÑAÁNG DUY NHAÁT TOÂI CAÀN</a:t>
            </a:r>
          </a:p>
        </p:txBody>
      </p:sp>
    </p:spTree>
    <p:extLst>
      <p:ext uri="{BB962C8B-B14F-4D97-AF65-F5344CB8AC3E}">
        <p14:creationId xmlns:p14="http://schemas.microsoft.com/office/powerpoint/2010/main" val="41669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943600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JEÂSUS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ÑAÁNG DUY NHAÁT TOÂI CAÀN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mòt muø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caäy söùc toâi maø thoâi,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chôït moät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baát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8963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Mieät maøi ngaøy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daøi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vaãn chìm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ñau,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bieát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ñaâu döøng chaân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43600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JEÂSUS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ÑAÁNG DUY NHAÁT TOÂI CAÀN</a:t>
            </a:r>
          </a:p>
        </p:txBody>
      </p:sp>
    </p:spTree>
    <p:extLst>
      <p:ext uri="{BB962C8B-B14F-4D97-AF65-F5344CB8AC3E}">
        <p14:creationId xmlns:p14="http://schemas.microsoft.com/office/powerpoint/2010/main" val="20540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pc="-15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hay quanh toâi </a:t>
            </a:r>
            <a:r>
              <a:rPr lang="en-US" sz="6600" b="1" spc="-150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</a:t>
            </a:r>
            <a:r>
              <a:rPr lang="en-US" sz="6600" b="1" spc="-15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vaùch ngaên voâ bieân, </a:t>
            </a:r>
            <a:r>
              <a:rPr lang="en-US" sz="6600" b="1" spc="-150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pc="-15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tuyeät voïng </a:t>
            </a:r>
            <a:r>
              <a:rPr lang="en-US" sz="6600" b="1" spc="-150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 spc="-15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ñaày </a:t>
            </a:r>
            <a:r>
              <a:rPr lang="en-US" sz="6600" b="1" spc="-150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 </a:t>
            </a:r>
            <a:r>
              <a:rPr lang="en-US" sz="6600" b="1" spc="-15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khieáp</a:t>
            </a:r>
            <a:r>
              <a:rPr lang="en-US" sz="6600" b="1" spc="-150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spc="-150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43600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JEÂSUS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ÑAÁNG DUY NHAÁT TOÂI CAÀN</a:t>
            </a:r>
          </a:p>
        </p:txBody>
      </p:sp>
    </p:spTree>
    <p:extLst>
      <p:ext uri="{BB962C8B-B14F-4D97-AF65-F5344CB8AC3E}">
        <p14:creationId xmlns:p14="http://schemas.microsoft.com/office/powerpoint/2010/main" val="31256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khi Jeâsus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trong taâm toâi,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dieän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toâi maõi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43600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JEÂSUS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ÑAÁNG DUY NHAÁT TOÂI CAÀN</a:t>
            </a:r>
          </a:p>
        </p:txBody>
      </p:sp>
    </p:spTree>
    <p:extLst>
      <p:ext uri="{BB962C8B-B14F-4D97-AF65-F5344CB8AC3E}">
        <p14:creationId xmlns:p14="http://schemas.microsoft.com/office/powerpoint/2010/main" val="35630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 öôùc voïng,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naêm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mong,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ñöôïc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ñaây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43600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JEÂSUS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ÑAÁNG DUY NHAÁT TOÂI CAÀN</a:t>
            </a:r>
          </a:p>
        </p:txBody>
      </p:sp>
    </p:spTree>
    <p:extLst>
      <p:ext uri="{BB962C8B-B14F-4D97-AF65-F5344CB8AC3E}">
        <p14:creationId xmlns:p14="http://schemas.microsoft.com/office/powerpoint/2010/main" val="3300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 vaøo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 loøng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thay,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ñaày dòu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hieàn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böôùc ñi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43600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JEÂSUS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ÑAÁNG DUY NHAÁT TOÂI CAÀN</a:t>
            </a:r>
          </a:p>
        </p:txBody>
      </p:sp>
    </p:spTree>
    <p:extLst>
      <p:ext uri="{BB962C8B-B14F-4D97-AF65-F5344CB8AC3E}">
        <p14:creationId xmlns:p14="http://schemas.microsoft.com/office/powerpoint/2010/main" val="1972775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nhìn vaøo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moïi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noãi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buoàn toâi,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laéng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xin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43600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JEÂSUS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ÑAÁNG DUY NHAÁT TOÂI CAÀN</a:t>
            </a:r>
          </a:p>
        </p:txBody>
      </p:sp>
    </p:spTree>
    <p:extLst>
      <p:ext uri="{BB962C8B-B14F-4D97-AF65-F5344CB8AC3E}">
        <p14:creationId xmlns:p14="http://schemas.microsoft.com/office/powerpoint/2010/main" val="40987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côn gian </a:t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 Ngaøi naâng </a:t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chaân toâi ñi.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43600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JEÂSUS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ÑAÁNG DUY NHAÁT TOÂI CAÀN</a:t>
            </a:r>
          </a:p>
        </p:txBody>
      </p:sp>
    </p:spTree>
    <p:extLst>
      <p:ext uri="{BB962C8B-B14F-4D97-AF65-F5344CB8AC3E}">
        <p14:creationId xmlns:p14="http://schemas.microsoft.com/office/powerpoint/2010/main" val="5660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246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VNI-Aptima</vt:lpstr>
      <vt:lpstr>VNI-Garam</vt:lpstr>
      <vt:lpstr>VNI-Goudy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Projector</dc:creator>
  <cp:lastModifiedBy>Lan Kha</cp:lastModifiedBy>
  <cp:revision>9</cp:revision>
  <dcterms:created xsi:type="dcterms:W3CDTF">2012-07-07T23:41:14Z</dcterms:created>
  <dcterms:modified xsi:type="dcterms:W3CDTF">2014-03-10T04:46:47Z</dcterms:modified>
</cp:coreProperties>
</file>