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8" r:id="rId17"/>
    <p:sldId id="279" r:id="rId18"/>
    <p:sldId id="280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5B0346-41A3-4A3A-A619-3B0119FD5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E8094-A155-4E74-94F2-33230AECD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2E783-7779-4826-A65C-C16E70F5F0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9B673-34E8-4666-BC4F-CA1C1EBD8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DA08-C961-4C65-89C4-AC4E34CC32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E1AC-1BDF-4208-9604-0EC2299068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3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CDEB-B6BA-42DD-826A-76BC547233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FA477-9767-4354-91B4-F798A8798C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3D6A4-F444-4976-BA2F-3C93685B2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7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B60FE-E0B2-49D0-B55B-9D5EE006E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67C81-9BC9-4353-A1D4-0691C58086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20EC5-90A5-459F-BA9E-9E104535DA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0D9EC-3CE5-4925-BB47-FA29EE3BD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4374A-3B03-4C0F-9A1A-EBC78AFD37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059BD1-DB3E-4224-83A4-75D78AFD72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3D6DA08-C961-4C65-89C4-AC4E34CC32C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9BE1AC-1BDF-4208-9604-0EC22990683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449" y="2133600"/>
            <a:ext cx="535435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6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VUI MUØA </a:t>
            </a:r>
            <a:br>
              <a:rPr lang="en-US" sz="96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</a:br>
            <a:r>
              <a:rPr lang="en-US" sz="96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GIAÙNG SINH</a:t>
            </a:r>
            <a:endParaRPr lang="en-US" sz="20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810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Palatin" pitchFamily="2" charset="0"/>
              </a:rPr>
              <a:t>TOÂN VINH CHUÙA – </a:t>
            </a:r>
            <a:br>
              <a:rPr lang="en-US" sz="32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Palatin" pitchFamily="2" charset="0"/>
              </a:rPr>
            </a:br>
            <a:r>
              <a:rPr lang="en-US" sz="32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Palatin" pitchFamily="2" charset="0"/>
              </a:rPr>
              <a:t>              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342090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76962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2.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err="1"/>
              <a:t>khí</a:t>
            </a:r>
            <a:r>
              <a:rPr lang="en-US"/>
              <a:t> </a:t>
            </a:r>
            <a:r>
              <a:rPr lang="en-US" smtClean="0"/>
              <a:t>töng </a:t>
            </a:r>
            <a:r>
              <a:rPr lang="en-US" err="1"/>
              <a:t>böøng</a:t>
            </a:r>
            <a:r>
              <a:rPr lang="en-US"/>
              <a:t> </a:t>
            </a:r>
            <a:r>
              <a:rPr lang="en-US" smtClean="0"/>
              <a:t>ñoùn </a:t>
            </a:r>
            <a:r>
              <a:rPr lang="en-US" dirty="0" err="1"/>
              <a:t>Noâ</a:t>
            </a:r>
            <a:r>
              <a:rPr lang="en-US" dirty="0"/>
              <a:t>-en, </a:t>
            </a:r>
            <a:r>
              <a:rPr lang="en-US" err="1"/>
              <a:t>muøa</a:t>
            </a:r>
            <a:r>
              <a:rPr lang="en-US"/>
              <a:t> </a:t>
            </a:r>
            <a:r>
              <a:rPr lang="en-US" dirty="0" err="1"/>
              <a:t>ñ</a:t>
            </a:r>
            <a:r>
              <a:rPr lang="en-US" smtClean="0"/>
              <a:t>oâng </a:t>
            </a:r>
            <a:r>
              <a:rPr lang="en-US" dirty="0" err="1"/>
              <a:t>vöøa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khaép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11479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7162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Noâ</a:t>
            </a:r>
            <a:r>
              <a:rPr lang="en-US" dirty="0"/>
              <a:t> </a:t>
            </a:r>
            <a:r>
              <a:rPr lang="en-US" dirty="0" err="1"/>
              <a:t>nöùc</a:t>
            </a:r>
            <a:r>
              <a:rPr lang="en-US" dirty="0"/>
              <a:t>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vaãn</a:t>
            </a:r>
            <a:r>
              <a:rPr lang="en-US" dirty="0"/>
              <a:t> </a:t>
            </a:r>
            <a:r>
              <a:rPr lang="en-US" dirty="0" err="1"/>
              <a:t>ngoùng</a:t>
            </a:r>
            <a:r>
              <a:rPr lang="en-US" dirty="0"/>
              <a:t> </a:t>
            </a:r>
            <a:r>
              <a:rPr lang="en-US" dirty="0" err="1"/>
              <a:t>troâng</a:t>
            </a:r>
            <a:r>
              <a:rPr lang="en-US" dirty="0"/>
              <a:t>,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öôùc</a:t>
            </a:r>
            <a:r>
              <a:rPr lang="en-US" dirty="0"/>
              <a:t> </a:t>
            </a:r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ban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laønh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94965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2510" y="1143000"/>
            <a:ext cx="76962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Ñaây</a:t>
            </a:r>
            <a:r>
              <a:rPr lang="en-US" dirty="0"/>
              <a:t> </a:t>
            </a:r>
            <a:r>
              <a:rPr lang="en-US" dirty="0" err="1"/>
              <a:t>ñoù</a:t>
            </a:r>
            <a:r>
              <a:rPr lang="en-US" dirty="0"/>
              <a:t> </a:t>
            </a:r>
            <a:r>
              <a:rPr lang="en-US" dirty="0" err="1"/>
              <a:t>vang</a:t>
            </a:r>
            <a:r>
              <a:rPr lang="en-US" dirty="0"/>
              <a:t> </a:t>
            </a:r>
            <a:r>
              <a:rPr lang="en-US" dirty="0" err="1"/>
              <a:t>löøng</a:t>
            </a:r>
            <a:r>
              <a:rPr lang="en-US" dirty="0"/>
              <a:t> </a:t>
            </a:r>
            <a:r>
              <a:rPr lang="en-US" dirty="0" err="1"/>
              <a:t>tieáng</a:t>
            </a:r>
            <a:r>
              <a:rPr lang="en-US" dirty="0"/>
              <a:t> reo </a:t>
            </a:r>
            <a:r>
              <a:rPr lang="en-US" dirty="0" err="1"/>
              <a:t>vui</a:t>
            </a:r>
            <a:r>
              <a:rPr lang="en-US" dirty="0"/>
              <a:t>,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ñôïi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hoaø tieáng </a:t>
            </a:r>
            <a:r>
              <a:rPr lang="en-US" dirty="0"/>
              <a:t>ca.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407508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78486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/>
              <a:t>Ta </a:t>
            </a:r>
            <a:r>
              <a:rPr lang="en-US" dirty="0" err="1"/>
              <a:t>haùt</a:t>
            </a:r>
            <a:r>
              <a:rPr lang="en-US" dirty="0"/>
              <a:t> </a:t>
            </a:r>
            <a:r>
              <a:rPr lang="en-US" err="1"/>
              <a:t>leân</a:t>
            </a:r>
            <a:r>
              <a:rPr lang="en-US"/>
              <a:t> </a:t>
            </a:r>
            <a:r>
              <a:rPr lang="en-US" smtClean="0"/>
              <a:t>nhaïc </a:t>
            </a:r>
            <a:r>
              <a:rPr lang="en-US" dirty="0" err="1"/>
              <a:t>khuùc</a:t>
            </a:r>
            <a:r>
              <a:rPr lang="en-US" dirty="0"/>
              <a:t> </a:t>
            </a:r>
            <a:r>
              <a:rPr lang="en-US" dirty="0" err="1"/>
              <a:t>Noâ</a:t>
            </a:r>
            <a:r>
              <a:rPr lang="en-US" dirty="0"/>
              <a:t>-en, </a:t>
            </a:r>
            <a:r>
              <a:rPr lang="en-US" dirty="0" err="1"/>
              <a:t>möøng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 Con </a:t>
            </a:r>
            <a:r>
              <a:rPr lang="en-US" dirty="0" err="1"/>
              <a:t>Trôøi</a:t>
            </a:r>
            <a:r>
              <a:rPr lang="en-US"/>
              <a:t/>
            </a:r>
            <a:br>
              <a:rPr lang="en-US"/>
            </a:br>
            <a:r>
              <a:rPr lang="en-US" err="1"/>
              <a:t>g</a:t>
            </a:r>
            <a:r>
              <a:rPr lang="en-US" smtClean="0"/>
              <a:t>iaùng sinh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324813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32982" y="1219200"/>
            <a:ext cx="74676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dirty="0"/>
              <a:t>ÑK:</a:t>
            </a:r>
            <a:r>
              <a:rPr lang="en-US" dirty="0"/>
              <a:t> </a:t>
            </a:r>
            <a:r>
              <a:rPr lang="en-US" dirty="0" err="1"/>
              <a:t>Ñeâm</a:t>
            </a:r>
            <a:r>
              <a:rPr lang="en-US" dirty="0"/>
              <a:t> </a:t>
            </a:r>
            <a:r>
              <a:rPr lang="en-US"/>
              <a:t>nay </a:t>
            </a:r>
            <a:r>
              <a:rPr lang="en-US" smtClean="0"/>
              <a:t>Chuùa Jeâsus haï </a:t>
            </a:r>
            <a:r>
              <a:rPr lang="en-US" dirty="0" err="1"/>
              <a:t>sinh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haùt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vang löøng.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351680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219200"/>
            <a:ext cx="7162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Hoaø</a:t>
            </a:r>
            <a:r>
              <a:rPr lang="en-US" dirty="0"/>
              <a:t> </a:t>
            </a:r>
            <a:r>
              <a:rPr lang="en-US" dirty="0" err="1"/>
              <a:t>nieàm</a:t>
            </a:r>
            <a:r>
              <a:rPr lang="en-US" dirty="0"/>
              <a:t> </a:t>
            </a:r>
            <a:r>
              <a:rPr lang="en-US" err="1"/>
              <a:t>vui</a:t>
            </a:r>
            <a:r>
              <a:rPr lang="en-US"/>
              <a:t> </a:t>
            </a:r>
            <a:r>
              <a:rPr lang="en-US" smtClean="0"/>
              <a:t>treân </a:t>
            </a:r>
            <a:r>
              <a:rPr lang="en-US" dirty="0" err="1"/>
              <a:t>khaép</a:t>
            </a:r>
            <a:r>
              <a:rPr lang="en-US" dirty="0"/>
              <a:t> </a:t>
            </a:r>
            <a:r>
              <a:rPr lang="en-US" err="1"/>
              <a:t>theá</a:t>
            </a:r>
            <a:r>
              <a:rPr lang="en-US"/>
              <a:t> </a:t>
            </a:r>
            <a:r>
              <a:rPr lang="en-US" smtClean="0"/>
              <a:t>giôùi</a:t>
            </a:r>
            <a:r>
              <a:rPr lang="en-US" dirty="0"/>
              <a:t>, </a:t>
            </a:r>
            <a:r>
              <a:rPr lang="en-US" dirty="0" err="1"/>
              <a:t>ñoùn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>giaùng </a:t>
            </a:r>
            <a:r>
              <a:rPr lang="en-US" dirty="0" err="1"/>
              <a:t>sinh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trong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18490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7924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ngöôøi </a:t>
            </a:r>
            <a:r>
              <a:rPr lang="en-US" err="1"/>
              <a:t>quaù</a:t>
            </a:r>
            <a:r>
              <a:rPr lang="en-US"/>
              <a:t> </a:t>
            </a:r>
            <a:r>
              <a:rPr lang="en-US" smtClean="0"/>
              <a:t>öôùc</a:t>
            </a:r>
            <a:r>
              <a:rPr lang="en-US" dirty="0"/>
              <a:t> </a:t>
            </a:r>
            <a:r>
              <a:rPr lang="en-US" smtClean="0"/>
              <a:t>mong</a:t>
            </a:r>
            <a:r>
              <a:rPr lang="en-US"/>
              <a:t>, </a:t>
            </a:r>
            <a:r>
              <a:rPr lang="en-US" smtClean="0"/>
              <a:t>vaø thanh bình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/>
              <a:t>hoaø</a:t>
            </a:r>
            <a:r>
              <a:rPr lang="en-US" dirty="0"/>
              <a:t> </a:t>
            </a:r>
            <a:r>
              <a:rPr lang="en-US" dirty="0" err="1"/>
              <a:t>khaép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99793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1143000"/>
            <a:ext cx="76962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err="1"/>
              <a:t>ngöôøi</a:t>
            </a:r>
            <a:r>
              <a:rPr lang="en-US"/>
              <a:t> </a:t>
            </a:r>
            <a:r>
              <a:rPr lang="en-US" smtClean="0"/>
              <a:t>soáng </a:t>
            </a:r>
            <a:r>
              <a:rPr lang="en-US" dirty="0"/>
              <a:t>an </a:t>
            </a:r>
            <a:r>
              <a:rPr lang="en-US" dirty="0" err="1"/>
              <a:t>vui</a:t>
            </a:r>
            <a:r>
              <a:rPr lang="en-US"/>
              <a:t>, </a:t>
            </a:r>
            <a:r>
              <a:rPr lang="en-US" smtClean="0"/>
              <a:t>möøng thay ngaøy Con </a:t>
            </a:r>
            <a:r>
              <a:rPr lang="en-US" err="1"/>
              <a:t>Trôøi</a:t>
            </a:r>
            <a:r>
              <a:rPr lang="en-US"/>
              <a:t> </a:t>
            </a:r>
            <a:r>
              <a:rPr lang="en-US" smtClean="0"/>
              <a:t>giaùng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96717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73914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3.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smtClean="0"/>
              <a:t>hôõi</a:t>
            </a:r>
            <a:r>
              <a:rPr lang="en-US" dirty="0"/>
              <a:t> </a:t>
            </a:r>
            <a:r>
              <a:rPr lang="en-US" smtClean="0"/>
              <a:t>sao </a:t>
            </a:r>
            <a:r>
              <a:rPr lang="en-US" dirty="0" err="1"/>
              <a:t>coøn</a:t>
            </a:r>
            <a:r>
              <a:rPr lang="en-US" dirty="0"/>
              <a:t> </a:t>
            </a:r>
            <a:r>
              <a:rPr lang="en-US" err="1"/>
              <a:t>maõi</a:t>
            </a:r>
            <a:r>
              <a:rPr lang="en-US"/>
              <a:t> </a:t>
            </a:r>
            <a:r>
              <a:rPr lang="en-US" smtClean="0"/>
              <a:t>coâ </a:t>
            </a:r>
            <a:r>
              <a:rPr lang="en-US" dirty="0" err="1"/>
              <a:t>ñôn</a:t>
            </a:r>
            <a:r>
              <a:rPr lang="en-US" dirty="0"/>
              <a:t>? </a:t>
            </a:r>
            <a:r>
              <a:rPr lang="en-US" dirty="0" err="1"/>
              <a:t>Nieàm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err="1"/>
              <a:t>ñôøi</a:t>
            </a:r>
            <a:r>
              <a:rPr lang="en-US"/>
              <a:t> </a:t>
            </a:r>
            <a:r>
              <a:rPr lang="en-US" smtClean="0"/>
              <a:t>naøy </a:t>
            </a:r>
            <a:r>
              <a:rPr lang="en-US" dirty="0" err="1"/>
              <a:t>thaät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choùng</a:t>
            </a:r>
            <a:r>
              <a:rPr lang="en-US" dirty="0"/>
              <a:t> qua!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56388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143000"/>
            <a:ext cx="7162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Giaây</a:t>
            </a:r>
            <a:r>
              <a:rPr lang="en-US" dirty="0"/>
              <a:t> </a:t>
            </a:r>
            <a:r>
              <a:rPr lang="en-US" dirty="0" err="1"/>
              <a:t>phuùt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ñuøa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tan </a:t>
            </a:r>
            <a:r>
              <a:rPr lang="en-US" dirty="0" err="1"/>
              <a:t>mau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neân</a:t>
            </a:r>
            <a:r>
              <a:rPr lang="en-US" dirty="0"/>
              <a:t> </a:t>
            </a:r>
            <a:r>
              <a:rPr lang="en-US" dirty="0" err="1"/>
              <a:t>thaáy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vaãn</a:t>
            </a:r>
            <a:r>
              <a:rPr lang="en-US" dirty="0"/>
              <a:t> </a:t>
            </a:r>
            <a:r>
              <a:rPr lang="en-US" dirty="0" err="1"/>
              <a:t>xao</a:t>
            </a:r>
            <a:r>
              <a:rPr lang="en-US" dirty="0"/>
              <a:t> </a:t>
            </a:r>
            <a:r>
              <a:rPr lang="en-US" err="1"/>
              <a:t>xuyeán</a:t>
            </a:r>
            <a:r>
              <a:rPr lang="en-US"/>
              <a:t> </a:t>
            </a:r>
            <a:r>
              <a:rPr lang="en-US" smtClean="0"/>
              <a:t>buoàn</a:t>
            </a:r>
            <a:r>
              <a:rPr lang="en-US" dirty="0"/>
              <a:t>.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5327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33400"/>
            <a:ext cx="7029734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1. </a:t>
            </a:r>
            <a:r>
              <a:rPr lang="en-US" dirty="0" err="1"/>
              <a:t>Ñeâm</a:t>
            </a:r>
            <a:r>
              <a:rPr lang="en-US" dirty="0"/>
              <a:t> </a:t>
            </a:r>
            <a:r>
              <a:rPr lang="en-US" dirty="0" err="1"/>
              <a:t>thaùnh</a:t>
            </a:r>
            <a:r>
              <a:rPr lang="en-US" dirty="0"/>
              <a:t> </a:t>
            </a:r>
            <a:r>
              <a:rPr lang="en-US" err="1"/>
              <a:t>xa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vôøi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dirty="0" err="1"/>
              <a:t>g</a:t>
            </a:r>
            <a:r>
              <a:rPr lang="en-US" smtClean="0"/>
              <a:t>iaùng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naèêm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smtClean="0"/>
              <a:t>chuoàng chieân </a:t>
            </a:r>
            <a:br>
              <a:rPr lang="en-US" smtClean="0"/>
            </a:br>
            <a:r>
              <a:rPr lang="en-US" smtClean="0"/>
              <a:t>ngheøo </a:t>
            </a:r>
            <a:r>
              <a:rPr lang="en-US" dirty="0" err="1"/>
              <a:t>toái</a:t>
            </a:r>
            <a:r>
              <a:rPr lang="en-US" dirty="0"/>
              <a:t> </a:t>
            </a:r>
            <a:r>
              <a:rPr lang="en-US" dirty="0" err="1"/>
              <a:t>taêm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015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228600" y="1219200"/>
            <a:ext cx="77724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hôõi</a:t>
            </a:r>
            <a:r>
              <a:rPr lang="en-US" dirty="0"/>
              <a:t> </a:t>
            </a:r>
            <a:r>
              <a:rPr lang="en-US" err="1"/>
              <a:t>xin</a:t>
            </a:r>
            <a:r>
              <a:rPr lang="en-US"/>
              <a:t> </a:t>
            </a:r>
            <a:r>
              <a:rPr lang="en-US" smtClean="0"/>
              <a:t>ñöøng </a:t>
            </a:r>
            <a:r>
              <a:rPr lang="en-US" dirty="0" err="1"/>
              <a:t>böôùc</a:t>
            </a:r>
            <a:r>
              <a:rPr lang="en-US" dirty="0"/>
              <a:t> </a:t>
            </a:r>
            <a:r>
              <a:rPr lang="en-US" err="1"/>
              <a:t>lang</a:t>
            </a:r>
            <a:r>
              <a:rPr lang="en-US"/>
              <a:t> </a:t>
            </a:r>
            <a:r>
              <a:rPr lang="en-US" smtClean="0"/>
              <a:t>thang</a:t>
            </a:r>
            <a:r>
              <a:rPr lang="en-US" dirty="0"/>
              <a:t>,</a:t>
            </a:r>
            <a:r>
              <a:rPr lang="en-US" smtClean="0"/>
              <a:t> </a:t>
            </a:r>
            <a:r>
              <a:rPr lang="en-US" err="1"/>
              <a:t>naøo</a:t>
            </a:r>
            <a:r>
              <a:rPr lang="en-US"/>
              <a:t> </a:t>
            </a:r>
            <a:r>
              <a:rPr lang="en-US" smtClean="0"/>
              <a:t>ta cuøng </a:t>
            </a:r>
            <a:r>
              <a:rPr lang="en-US" err="1"/>
              <a:t>ñi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Jeâsus.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352019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7162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/>
              <a:t>Con </a:t>
            </a:r>
            <a:r>
              <a:rPr lang="en-US" dirty="0" err="1"/>
              <a:t>Thaùnh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ban </a:t>
            </a:r>
            <a:r>
              <a:rPr lang="en-US" dirty="0" err="1"/>
              <a:t>haïnh</a:t>
            </a:r>
            <a:r>
              <a:rPr lang="en-US" dirty="0"/>
              <a:t> </a:t>
            </a:r>
            <a:r>
              <a:rPr lang="en-US" dirty="0" err="1"/>
              <a:t>phuùc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 err="1"/>
              <a:t>vui</a:t>
            </a:r>
            <a:r>
              <a:rPr lang="en-US" dirty="0"/>
              <a:t>, </a:t>
            </a:r>
            <a:r>
              <a:rPr lang="en-US" dirty="0" err="1"/>
              <a:t>roài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chôït</a:t>
            </a:r>
            <a:r>
              <a:rPr lang="en-US" dirty="0"/>
              <a:t> </a:t>
            </a:r>
            <a:r>
              <a:rPr lang="en-US" dirty="0" err="1"/>
              <a:t>thaáy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aám</a:t>
            </a:r>
            <a:r>
              <a:rPr lang="en-US" dirty="0"/>
              <a:t> </a:t>
            </a:r>
            <a:r>
              <a:rPr lang="en-US" dirty="0" err="1"/>
              <a:t>eâm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039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70866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tieác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ngai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sang,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40532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7162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söù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möøng</a:t>
            </a:r>
            <a:r>
              <a:rPr lang="en-US" dirty="0"/>
              <a:t> </a:t>
            </a:r>
            <a:r>
              <a:rPr lang="en-US" dirty="0" err="1"/>
              <a:t>baùo</a:t>
            </a:r>
            <a:r>
              <a:rPr lang="en-US" dirty="0"/>
              <a:t> tin </a:t>
            </a:r>
            <a:r>
              <a:rPr lang="en-US" dirty="0" err="1"/>
              <a:t>vui</a:t>
            </a:r>
            <a:r>
              <a:rPr lang="en-US"/>
              <a:t>, </a:t>
            </a:r>
            <a:r>
              <a:rPr lang="en-US" smtClean="0"/>
              <a:t>truyeàn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smtClean="0"/>
              <a:t>ngöôøi </a:t>
            </a:r>
            <a:r>
              <a:rPr lang="en-US" dirty="0" err="1"/>
              <a:t>chaên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1541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4785" y="1219200"/>
            <a:ext cx="77724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Cung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dirty="0" err="1"/>
              <a:t>thôø</a:t>
            </a:r>
            <a:r>
              <a:rPr lang="en-US" dirty="0"/>
              <a:t> </a:t>
            </a:r>
            <a:r>
              <a:rPr lang="en-US" dirty="0" err="1"/>
              <a:t>vôùi</a:t>
            </a:r>
            <a:r>
              <a:rPr lang="en-US" dirty="0"/>
              <a:t> </a:t>
            </a:r>
            <a:r>
              <a:rPr lang="en-US"/>
              <a:t>Ba </a:t>
            </a:r>
            <a:r>
              <a:rPr lang="en-US" smtClean="0"/>
              <a:t>Vua, möøng thay ngaøy </a:t>
            </a:r>
            <a:r>
              <a:rPr lang="en-US" dirty="0"/>
              <a:t>Con </a:t>
            </a:r>
            <a:r>
              <a:rPr lang="en-US" dirty="0" err="1"/>
              <a:t>Trôøi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giaùng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418373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32982" y="1219200"/>
            <a:ext cx="74676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dirty="0"/>
              <a:t>ÑK:</a:t>
            </a:r>
            <a:r>
              <a:rPr lang="en-US" dirty="0"/>
              <a:t> </a:t>
            </a:r>
            <a:r>
              <a:rPr lang="en-US" dirty="0" err="1"/>
              <a:t>Ñeâm</a:t>
            </a:r>
            <a:r>
              <a:rPr lang="en-US" dirty="0"/>
              <a:t> </a:t>
            </a:r>
            <a:r>
              <a:rPr lang="en-US"/>
              <a:t>nay </a:t>
            </a:r>
            <a:r>
              <a:rPr lang="en-US" smtClean="0"/>
              <a:t>Chuùa Jeâsus haï </a:t>
            </a:r>
            <a:r>
              <a:rPr lang="en-US" dirty="0" err="1"/>
              <a:t>sinh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haùt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vang löøng.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331454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219200"/>
            <a:ext cx="7162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Hoaø</a:t>
            </a:r>
            <a:r>
              <a:rPr lang="en-US" dirty="0"/>
              <a:t> </a:t>
            </a:r>
            <a:r>
              <a:rPr lang="en-US" dirty="0" err="1"/>
              <a:t>nieàm</a:t>
            </a:r>
            <a:r>
              <a:rPr lang="en-US" dirty="0"/>
              <a:t> </a:t>
            </a:r>
            <a:r>
              <a:rPr lang="en-US" err="1"/>
              <a:t>vui</a:t>
            </a:r>
            <a:r>
              <a:rPr lang="en-US"/>
              <a:t> </a:t>
            </a:r>
            <a:r>
              <a:rPr lang="en-US" smtClean="0"/>
              <a:t>treân </a:t>
            </a:r>
            <a:r>
              <a:rPr lang="en-US" dirty="0" err="1"/>
              <a:t>khaép</a:t>
            </a:r>
            <a:r>
              <a:rPr lang="en-US" dirty="0"/>
              <a:t> </a:t>
            </a:r>
            <a:r>
              <a:rPr lang="en-US" err="1"/>
              <a:t>theá</a:t>
            </a:r>
            <a:r>
              <a:rPr lang="en-US"/>
              <a:t> </a:t>
            </a:r>
            <a:r>
              <a:rPr lang="en-US" smtClean="0"/>
              <a:t>giôùi</a:t>
            </a:r>
            <a:r>
              <a:rPr lang="en-US" dirty="0"/>
              <a:t>, </a:t>
            </a:r>
            <a:r>
              <a:rPr lang="en-US" dirty="0" err="1"/>
              <a:t>ñoùn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>giaùng </a:t>
            </a:r>
            <a:r>
              <a:rPr lang="en-US" dirty="0" err="1"/>
              <a:t>sinh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trong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34111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79248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ngöôøi </a:t>
            </a:r>
            <a:r>
              <a:rPr lang="en-US" err="1"/>
              <a:t>quaù</a:t>
            </a:r>
            <a:r>
              <a:rPr lang="en-US"/>
              <a:t> </a:t>
            </a:r>
            <a:r>
              <a:rPr lang="en-US" smtClean="0"/>
              <a:t>öôùc</a:t>
            </a:r>
            <a:r>
              <a:rPr lang="en-US" dirty="0"/>
              <a:t> </a:t>
            </a:r>
            <a:r>
              <a:rPr lang="en-US" smtClean="0"/>
              <a:t>mong</a:t>
            </a:r>
            <a:r>
              <a:rPr lang="en-US"/>
              <a:t>, </a:t>
            </a:r>
            <a:r>
              <a:rPr lang="en-US" smtClean="0"/>
              <a:t>vaø thanh bình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/>
              <a:t>hoaø</a:t>
            </a:r>
            <a:r>
              <a:rPr lang="en-US" dirty="0"/>
              <a:t> </a:t>
            </a:r>
            <a:r>
              <a:rPr lang="en-US" dirty="0" err="1"/>
              <a:t>khaép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68131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1143000"/>
            <a:ext cx="7696200" cy="3200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6600" b="1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err="1"/>
              <a:t>ngöôøi</a:t>
            </a:r>
            <a:r>
              <a:rPr lang="en-US"/>
              <a:t> </a:t>
            </a:r>
            <a:r>
              <a:rPr lang="en-US" smtClean="0"/>
              <a:t>soáng </a:t>
            </a:r>
            <a:r>
              <a:rPr lang="en-US" dirty="0"/>
              <a:t>an </a:t>
            </a:r>
            <a:r>
              <a:rPr lang="en-US" dirty="0" err="1"/>
              <a:t>vui</a:t>
            </a:r>
            <a:r>
              <a:rPr lang="en-US"/>
              <a:t>, </a:t>
            </a:r>
            <a:r>
              <a:rPr lang="en-US" smtClean="0"/>
              <a:t>möøng thay ngaøy Con </a:t>
            </a:r>
            <a:r>
              <a:rPr lang="en-US" err="1"/>
              <a:t>Trôøi</a:t>
            </a:r>
            <a:r>
              <a:rPr lang="en-US"/>
              <a:t> </a:t>
            </a:r>
            <a:r>
              <a:rPr lang="en-US" smtClean="0"/>
              <a:t>giaùng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01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MUØA GIAÙNG SINH</a:t>
            </a:r>
          </a:p>
        </p:txBody>
      </p:sp>
    </p:spTree>
    <p:extLst>
      <p:ext uri="{BB962C8B-B14F-4D97-AF65-F5344CB8AC3E}">
        <p14:creationId xmlns:p14="http://schemas.microsoft.com/office/powerpoint/2010/main" val="26523001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VNI-Aptima</vt:lpstr>
      <vt:lpstr>VNI-Mysti</vt:lpstr>
      <vt:lpstr>VNI-Palatin</vt:lpstr>
      <vt:lpstr>Default Design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BINH LOC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 DAI LINH</dc:creator>
  <cp:lastModifiedBy>Lan Kha</cp:lastModifiedBy>
  <cp:revision>15</cp:revision>
  <dcterms:created xsi:type="dcterms:W3CDTF">2005-01-30T04:58:31Z</dcterms:created>
  <dcterms:modified xsi:type="dcterms:W3CDTF">2014-03-10T09:53:42Z</dcterms:modified>
</cp:coreProperties>
</file>