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4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33"/>
    <a:srgbClr val="FF0000"/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7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67F654-9BDB-4ACE-B5D5-246B699FA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6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814E9-A980-4348-A2DE-9419E418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12C4F-FB63-4CE4-A006-6F76681F1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6E180-12EB-41DE-92B1-290C490A5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448FE-DE29-47C8-AAC8-A34547F45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2882C-0A1A-4485-983D-9057BF20E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1DA63-2E1D-4FA3-8934-7C00DC76A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9D9AF-F7D0-4430-AC79-05DC0312A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4A26-FB0F-432F-9F72-0CEFF7B2A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2657C-6BB9-4CCF-BBF4-C19BD1648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CE19-F085-491C-B6CE-BC15333A6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2A2E-2BF1-4DF7-8A79-4E2248B7B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1FC1BBB4-005C-461E-9248-0FC68B6B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B451-9EB8-410E-B306-FA37B31C5A77}" type="datetimeFigureOut">
              <a:rPr lang="en-US" smtClean="0"/>
              <a:pPr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A6D6-763B-45FC-820C-D6540F569C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Documents and Settings\Member's LKC\Desktop\tan chinh 3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824" y="2590800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mtClean="0">
                <a:solidFill>
                  <a:srgbClr val="FFFF00"/>
                </a:solidFill>
                <a:latin typeface="HP-Stencil" pitchFamily="34" charset="0"/>
              </a:rPr>
              <a:t>CHÔØ MUØA </a:t>
            </a:r>
            <a:br>
              <a:rPr lang="en-US" sz="8000" smtClean="0">
                <a:solidFill>
                  <a:srgbClr val="FFFF00"/>
                </a:solidFill>
                <a:latin typeface="HP-Stencil" pitchFamily="34" charset="0"/>
              </a:rPr>
            </a:br>
            <a:r>
              <a:rPr lang="en-US" sz="8000" smtClean="0">
                <a:solidFill>
                  <a:srgbClr val="FFFF00"/>
                </a:solidFill>
                <a:latin typeface="HP-Stencil" pitchFamily="34" charset="0"/>
              </a:rPr>
              <a:t>ÑOÂNG ÑEÁN</a:t>
            </a:r>
            <a:endParaRPr lang="en-US" sz="8000">
              <a:solidFill>
                <a:srgbClr val="FFFF00"/>
              </a:solidFill>
              <a:latin typeface="HP-Stenci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Busorama" pitchFamily="34" charset="0"/>
              </a:rPr>
              <a:t>Toân vinh chuùa – bieät thaùnh ca</a:t>
            </a:r>
            <a:endParaRPr lang="en-US" sz="3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P-Busora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Thu taøn </a:t>
            </a:r>
            <a:r>
              <a:rPr lang="en-US"/>
              <a:t>roài </a:t>
            </a:r>
            <a:r>
              <a:rPr lang="en-US" smtClean="0"/>
              <a:t>ñoâng </a:t>
            </a:r>
            <a:r>
              <a:rPr lang="en-US"/>
              <a:t>ñeán</a:t>
            </a:r>
            <a:r>
              <a:rPr lang="en-US"/>
              <a:t>, </a:t>
            </a:r>
            <a:r>
              <a:rPr lang="en-US" smtClean="0"/>
              <a:t>muøa </a:t>
            </a:r>
            <a:r>
              <a:rPr lang="en-US"/>
              <a:t>xao </a:t>
            </a:r>
            <a:r>
              <a:rPr lang="en-US"/>
              <a:t>xuyeán </a:t>
            </a:r>
            <a:r>
              <a:rPr lang="en-US" smtClean="0"/>
              <a:t>vaán </a:t>
            </a:r>
            <a:r>
              <a:rPr lang="en-US"/>
              <a:t>vöông </a:t>
            </a:r>
            <a:br>
              <a:rPr lang="en-US"/>
            </a:br>
            <a:r>
              <a:rPr lang="en-US"/>
              <a:t>taâm </a:t>
            </a:r>
            <a:r>
              <a:rPr lang="en-US" smtClean="0"/>
              <a:t>hoàn.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306354"/>
            <a:ext cx="754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Muøa löu </a:t>
            </a:r>
            <a:r>
              <a:rPr lang="en-US"/>
              <a:t>luyeán </a:t>
            </a:r>
            <a:r>
              <a:rPr lang="en-US" smtClean="0"/>
              <a:t>nhôù </a:t>
            </a:r>
            <a:r>
              <a:rPr lang="en-US"/>
              <a:t>thöông </a:t>
            </a:r>
            <a:r>
              <a:rPr lang="en-US" smtClean="0"/>
              <a:t>ai ñang </a:t>
            </a:r>
            <a:r>
              <a:rPr lang="en-US"/>
              <a:t>coøn </a:t>
            </a:r>
            <a:r>
              <a:rPr lang="en-US" smtClean="0"/>
              <a:t>ñaém chìm </a:t>
            </a:r>
            <a:r>
              <a:rPr lang="en-US"/>
              <a:t>trong thuù </a:t>
            </a:r>
            <a:r>
              <a:rPr lang="en-US"/>
              <a:t>vui </a:t>
            </a:r>
            <a:r>
              <a:rPr lang="en-US" smtClean="0"/>
              <a:t>mau </a:t>
            </a:r>
            <a:r>
              <a:rPr lang="en-US"/>
              <a:t>taøn phuø du.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4549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Tin möøng cho </a:t>
            </a:r>
            <a:br>
              <a:rPr lang="en-US"/>
            </a:br>
            <a:r>
              <a:rPr lang="en-US"/>
              <a:t>nhaân theá, nguoàn </a:t>
            </a:r>
            <a:br>
              <a:rPr lang="en-US"/>
            </a:br>
            <a:r>
              <a:rPr lang="en-US"/>
              <a:t>vui lôùn ñeán </a:t>
            </a:r>
            <a:br>
              <a:rPr lang="en-US"/>
            </a:br>
            <a:r>
              <a:rPr lang="en-US"/>
              <a:t>cho </a:t>
            </a:r>
            <a:r>
              <a:rPr lang="en-US"/>
              <a:t>con </a:t>
            </a:r>
            <a:r>
              <a:rPr lang="en-US" smtClean="0"/>
              <a:t>ngöôøi.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30154"/>
            <a:ext cx="754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Nguoàn </a:t>
            </a:r>
            <a:r>
              <a:rPr lang="en-US" smtClean="0"/>
              <a:t>aân </a:t>
            </a:r>
            <a:r>
              <a:rPr lang="en-US"/>
              <a:t>phöôùc vónh sinh ban tuoân traøn xuoáng </a:t>
            </a:r>
            <a:r>
              <a:rPr lang="en-US"/>
              <a:t>ñôøi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ai </a:t>
            </a:r>
            <a:r>
              <a:rPr lang="en-US"/>
              <a:t>ñoùn </a:t>
            </a:r>
            <a:r>
              <a:rPr lang="en-US"/>
              <a:t>Vua </a:t>
            </a:r>
            <a:r>
              <a:rPr lang="en-US" smtClean="0"/>
              <a:t>Jeâsus </a:t>
            </a:r>
            <a:br>
              <a:rPr lang="en-US" smtClean="0"/>
            </a:br>
            <a:r>
              <a:rPr lang="en-US" smtClean="0"/>
              <a:t>voâ </a:t>
            </a:r>
            <a:r>
              <a:rPr lang="en-US"/>
              <a:t>loøng.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Cuøng </a:t>
            </a:r>
            <a:r>
              <a:rPr lang="en-US"/>
              <a:t>daâng </a:t>
            </a:r>
            <a:r>
              <a:rPr lang="en-US" smtClean="0"/>
              <a:t>caâu </a:t>
            </a:r>
            <a:r>
              <a:rPr lang="en-US"/>
              <a:t>haùt vuùt leân khoâng trung</a:t>
            </a:r>
            <a:r>
              <a:rPr lang="en-US"/>
              <a:t>, </a:t>
            </a:r>
            <a:r>
              <a:rPr lang="en-US" smtClean="0"/>
              <a:t>hoøa </a:t>
            </a:r>
            <a:r>
              <a:rPr lang="en-US"/>
              <a:t>chung tieáng ca thieân thaàn.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Vui vì töø nay khoâng coâ ñôn nöõa, seõ khoâng vaán vöông khi ñoâng </a:t>
            </a:r>
            <a:r>
              <a:rPr lang="en-US"/>
              <a:t>veà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 smtClean="0"/>
              <a:t>Chan </a:t>
            </a:r>
            <a:r>
              <a:rPr lang="en-US"/>
              <a:t>hoøa tình thöông meán, tình yeâu Chuùa ban cho </a:t>
            </a:r>
            <a:r>
              <a:rPr lang="en-US"/>
              <a:t>con </a:t>
            </a:r>
            <a:r>
              <a:rPr lang="en-US" smtClean="0"/>
              <a:t>ngöôøi.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306354"/>
            <a:ext cx="754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T</a:t>
            </a:r>
            <a:r>
              <a:rPr lang="en-US"/>
              <a:t>ình thaân aùi thaém töôi </a:t>
            </a:r>
            <a:r>
              <a:rPr lang="en-US"/>
              <a:t>khi </a:t>
            </a:r>
            <a:r>
              <a:rPr lang="en-US" smtClean="0"/>
              <a:t>ta </a:t>
            </a:r>
            <a:r>
              <a:rPr lang="en-US"/>
              <a:t>cuøng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baøi </a:t>
            </a:r>
            <a:r>
              <a:rPr lang="en-US"/>
              <a:t>ca g</a:t>
            </a:r>
            <a:r>
              <a:rPr lang="en-US" smtClean="0"/>
              <a:t>iaùng sinh trong ñeâm </a:t>
            </a:r>
          </a:p>
          <a:p>
            <a:r>
              <a:rPr lang="en-US" smtClean="0"/>
              <a:t>huy </a:t>
            </a:r>
            <a:r>
              <a:rPr lang="en-US"/>
              <a:t>hoaøng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Mong </a:t>
            </a:r>
            <a:r>
              <a:rPr lang="en-US"/>
              <a:t>chôø </a:t>
            </a:r>
            <a:r>
              <a:rPr lang="en-US" smtClean="0"/>
              <a:t>Noâ-en </a:t>
            </a:r>
            <a:br>
              <a:rPr lang="en-US" smtClean="0"/>
            </a:br>
            <a:r>
              <a:rPr lang="en-US" smtClean="0"/>
              <a:t>ñeán, ngaøy </a:t>
            </a:r>
            <a:r>
              <a:rPr lang="en-US"/>
              <a:t>Thieân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hoaù thaân </a:t>
            </a:r>
            <a:br>
              <a:rPr lang="en-US"/>
            </a:br>
            <a:r>
              <a:rPr lang="en-US"/>
              <a:t>laøm </a:t>
            </a:r>
            <a:r>
              <a:rPr lang="en-US" smtClean="0"/>
              <a:t>ngöôøi.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95400"/>
            <a:ext cx="754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Ngaøy Vua Thaùnh</a:t>
            </a:r>
            <a:br>
              <a:rPr lang="en-US"/>
            </a:br>
            <a:r>
              <a:rPr lang="en-US"/>
              <a:t> xa ngoâi </a:t>
            </a:r>
            <a:r>
              <a:rPr lang="en-US"/>
              <a:t>cao </a:t>
            </a:r>
            <a:r>
              <a:rPr lang="en-US" smtClean="0"/>
              <a:t>treân </a:t>
            </a:r>
            <a:r>
              <a:rPr lang="en-US"/>
              <a:t>trôøi </a:t>
            </a:r>
            <a:r>
              <a:rPr lang="en-US" smtClean="0"/>
              <a:t>xuoáng traàn </a:t>
            </a:r>
            <a:br>
              <a:rPr lang="en-US" smtClean="0"/>
            </a:br>
            <a:r>
              <a:rPr lang="en-US" smtClean="0"/>
              <a:t>gian </a:t>
            </a:r>
            <a:r>
              <a:rPr lang="en-US"/>
              <a:t>toái </a:t>
            </a:r>
            <a:r>
              <a:rPr lang="en-US" smtClean="0"/>
              <a:t>taêm </a:t>
            </a:r>
            <a:r>
              <a:rPr lang="en-US"/>
              <a:t>oâ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toäi </a:t>
            </a:r>
            <a:r>
              <a:rPr lang="en-US"/>
              <a:t>ñieâu linh.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Yeâu ngöôøi coøn </a:t>
            </a:r>
            <a:br>
              <a:rPr lang="en-US"/>
            </a:br>
            <a:r>
              <a:rPr lang="en-US"/>
              <a:t>hö maát, coøn </a:t>
            </a:r>
            <a:br>
              <a:rPr lang="en-US"/>
            </a:br>
            <a:r>
              <a:rPr lang="en-US"/>
              <a:t>laïc loái lang </a:t>
            </a:r>
            <a:br>
              <a:rPr lang="en-US"/>
            </a:br>
            <a:r>
              <a:rPr lang="en-US"/>
              <a:t>thang </a:t>
            </a:r>
            <a:r>
              <a:rPr lang="en-US"/>
              <a:t>trong </a:t>
            </a:r>
            <a:r>
              <a:rPr lang="en-US" smtClean="0"/>
              <a:t>ñôøi</a:t>
            </a:r>
            <a:r>
              <a:rPr lang="en-US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19200"/>
            <a:ext cx="754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Coøn leâ </a:t>
            </a:r>
            <a:r>
              <a:rPr lang="en-US"/>
              <a:t>böôùc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laõng </a:t>
            </a:r>
            <a:r>
              <a:rPr lang="en-US"/>
              <a:t>du nôi chaân trôøi </a:t>
            </a:r>
            <a:r>
              <a:rPr lang="en-US"/>
              <a:t>thaùng </a:t>
            </a:r>
            <a:r>
              <a:rPr lang="en-US" smtClean="0"/>
              <a:t>ngaøy, </a:t>
            </a:r>
            <a:br>
              <a:rPr lang="en-US" smtClean="0"/>
            </a:br>
            <a:r>
              <a:rPr lang="en-US" smtClean="0"/>
              <a:t>xa </a:t>
            </a:r>
            <a:r>
              <a:rPr lang="en-US"/>
              <a:t>caùch nôi yeâu thöông an bình.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Tình </a:t>
            </a:r>
            <a:r>
              <a:rPr lang="en-US"/>
              <a:t>yeâu </a:t>
            </a:r>
            <a:r>
              <a:rPr lang="en-US" smtClean="0"/>
              <a:t>Thieân </a:t>
            </a:r>
            <a:r>
              <a:rPr lang="en-US"/>
              <a:t>Chuùa lôùn lao </a:t>
            </a:r>
            <a:r>
              <a:rPr lang="en-US"/>
              <a:t>meânh </a:t>
            </a:r>
            <a:r>
              <a:rPr lang="en-US" smtClean="0"/>
              <a:t>moâng, </a:t>
            </a:r>
            <a:r>
              <a:rPr lang="en-US"/>
              <a:t>roäng </a:t>
            </a:r>
            <a:r>
              <a:rPr lang="en-US"/>
              <a:t>saâu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coù ai </a:t>
            </a:r>
            <a:r>
              <a:rPr lang="en-US"/>
              <a:t>so baèng.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Ñi tìm vaø ñöa ai </a:t>
            </a:r>
            <a:r>
              <a:rPr lang="en-US"/>
              <a:t>ñang </a:t>
            </a:r>
            <a:r>
              <a:rPr lang="en-US" smtClean="0"/>
              <a:t>tha thieát ñeán </a:t>
            </a:r>
            <a:r>
              <a:rPr lang="en-US"/>
              <a:t>vui höôûng phöôùc nôi </a:t>
            </a:r>
            <a:r>
              <a:rPr lang="en-US"/>
              <a:t>Thieân ñ</a:t>
            </a:r>
            <a:r>
              <a:rPr lang="en-US" smtClean="0"/>
              <a:t>aøng.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1373" y="1864816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 smtClean="0"/>
              <a:t>Cho </a:t>
            </a:r>
            <a:r>
              <a:rPr lang="en-US"/>
              <a:t>troïn </a:t>
            </a:r>
            <a:r>
              <a:rPr lang="en-US"/>
              <a:t>nieàm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ao </a:t>
            </a:r>
            <a:r>
              <a:rPr lang="en-US"/>
              <a:t>öôùc, </a:t>
            </a:r>
            <a:r>
              <a:rPr lang="en-US"/>
              <a:t>nieàm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haïnh </a:t>
            </a:r>
            <a:r>
              <a:rPr lang="en-US"/>
              <a:t>phuùc </a:t>
            </a:r>
            <a:r>
              <a:rPr lang="en-US" smtClean="0"/>
              <a:t>öôùc </a:t>
            </a:r>
            <a:br>
              <a:rPr lang="en-US" smtClean="0"/>
            </a:br>
            <a:r>
              <a:rPr lang="en-US" smtClean="0"/>
              <a:t>ao bao ngaøy.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19200"/>
            <a:ext cx="754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tx1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P-Aptima" pitchFamily="34" charset="0"/>
              </a:defRPr>
            </a:lvl1pPr>
          </a:lstStyle>
          <a:p>
            <a:r>
              <a:rPr lang="en-US"/>
              <a:t>Nieàm vui söôùng chöùa chan khi ta ñöôïc </a:t>
            </a:r>
            <a:r>
              <a:rPr lang="en-US"/>
              <a:t>böôùc </a:t>
            </a:r>
            <a:r>
              <a:rPr lang="en-US" smtClean="0"/>
              <a:t>vaøo ñeâm giaùng sinh </a:t>
            </a:r>
            <a:r>
              <a:rPr lang="en-US"/>
              <a:t>an vui </a:t>
            </a:r>
            <a:br>
              <a:rPr lang="en-US"/>
            </a:br>
            <a:r>
              <a:rPr lang="en-US"/>
              <a:t>thanh </a:t>
            </a:r>
            <a:r>
              <a:rPr lang="en-US"/>
              <a:t>bình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437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HP-Busorama" pitchFamily="34" charset="0"/>
              </a:rPr>
              <a:t>BIEÄT THAÙNH CA – CHÔØ MUØA ÑOÂNG ÑEÁN</a:t>
            </a:r>
            <a:endParaRPr lang="en-US" sz="3600" b="1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HP-Busora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295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HP-Aptima</vt:lpstr>
      <vt:lpstr>HP-Busorama</vt:lpstr>
      <vt:lpstr>HP-Stencil</vt:lpstr>
      <vt:lpstr>2_Default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BINH LOC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 DAI LINH</dc:creator>
  <cp:lastModifiedBy>Lan Kha</cp:lastModifiedBy>
  <cp:revision>23</cp:revision>
  <dcterms:created xsi:type="dcterms:W3CDTF">2005-10-13T02:12:30Z</dcterms:created>
  <dcterms:modified xsi:type="dcterms:W3CDTF">2014-03-10T10:09:07Z</dcterms:modified>
</cp:coreProperties>
</file>