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3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17C96-75A3-4407-9910-C8B4452A0A2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5B79-5C11-4246-AE8A-E1944367AD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1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FE8-7BD8-48F9-9119-1761D1BD16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027B-371D-4E3F-A390-2455B312F1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Dell\Documents\Downloads\Compressed\attachments_18_12_2010\Christma1s (13)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16888"/>
          <a:stretch/>
        </p:blipFill>
        <p:spPr bwMode="auto">
          <a:xfrm>
            <a:off x="1" y="-18258"/>
            <a:ext cx="9144000" cy="6876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1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995C46-181E-4B38-9AD6-DBD8FBCDF1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4E8693-D507-44EA-ADFB-24092B2CB4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1143000"/>
            <a:ext cx="17526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TC -54</a:t>
            </a:r>
          </a:p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PHÖÔÙC CHO</a:t>
            </a:r>
          </a:p>
          <a:p>
            <a:pPr marL="6350" lvl="1" algn="ctr">
              <a:defRPr/>
            </a:pPr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1F497D">
                      <a:lumMod val="40000"/>
                      <a:lumOff val="60000"/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NHAÂN LOAÏI</a:t>
            </a:r>
          </a:p>
        </p:txBody>
      </p:sp>
      <p:pic>
        <p:nvPicPr>
          <p:cNvPr id="2056" name="Picture 2" descr="D:\1\1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50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381000"/>
            <a:ext cx="6172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prstClr val="white"/>
                </a:solidFill>
                <a:latin typeface="HP-Busorama" pitchFamily="34" charset="0"/>
              </a:rPr>
              <a:t>Toân</a:t>
            </a:r>
            <a:r>
              <a:rPr lang="en-US" sz="3200" b="1">
                <a:solidFill>
                  <a:prstClr val="white"/>
                </a:solidFill>
                <a:latin typeface="HP-Busorama" pitchFamily="34" charset="0"/>
              </a:rPr>
              <a:t> vinh Chuùa - bieät THAÙNH CA</a:t>
            </a:r>
            <a:endParaRPr lang="en-US" sz="3200">
              <a:solidFill>
                <a:prstClr val="white"/>
              </a:solidFill>
              <a:latin typeface="HP-Busora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828800"/>
            <a:ext cx="6324600" cy="335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mtClean="0">
                <a:solidFill>
                  <a:srgbClr val="FFFF00"/>
                </a:solidFill>
                <a:latin typeface="HP-Hong Hanh" pitchFamily="34" charset="0"/>
              </a:rPr>
              <a:t>HUYEÀN DIEÄU ÑEÂM THAÙNH</a:t>
            </a:r>
            <a:endParaRPr lang="en-US" sz="8000">
              <a:solidFill>
                <a:srgbClr val="FFFF00"/>
              </a:solidFill>
              <a:latin typeface="HP-Hong Hanh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9416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möøng 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Jeâsus vöøa ra </a:t>
            </a:r>
          </a:p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ñôøi, Ngaøi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 ban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nieàm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hi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voïng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2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khaép muoân daân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ñöôïc soáng an vui.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Naøo ta haùt möøng,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29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Giaùng Sinh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laøm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göôøi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,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Ngaøi ñeán xoùa ñi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moïi lo aâu.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1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0"/>
            <a:ext cx="914400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Vaø Chuùa ñeán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ñem tình yeâu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ngöôøi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hoâm nay.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Huyeàn dieäu thay </a:t>
            </a:r>
          </a:p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ñeâm nay, muoân ngaøn</a:t>
            </a:r>
          </a:p>
          <a:p>
            <a:pPr marL="1143000" indent="-1143000" algn="ctr">
              <a:defRPr/>
            </a:pP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aùnh sao raïng ngôøi. 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83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Hoøa cuøng caâu haùt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thieân thaàn baùo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tin vui möøng.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9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51679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Bình an cho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muoân daân, trôøi cao</a:t>
            </a:r>
          </a:p>
          <a:p>
            <a:pPr marL="1143000" indent="-1143000" algn="ctr"/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hieån</a:t>
            </a:r>
            <a:r>
              <a:rPr lang="en-US" sz="6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danh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Ngaøi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. 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25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954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Haïnh phuùc ñeán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cho traàn gian </a:t>
            </a:r>
          </a:p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Jeâsus ra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ñôøi.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7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906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Huyeàn dieäu thay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ñeâm nay, Con Trôøi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giaùng sinh laøm ngöôøi.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2316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Ngaøi vaøo döông theá ñem nguoàn phöôùc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aân cho ngöôøi,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6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Moïi buoàn lo </a:t>
            </a:r>
          </a:p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toâi töø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nay </a:t>
            </a:r>
            <a:endParaRPr lang="en-US" sz="6600" b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ñaõ khuaát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xa </a:t>
            </a:r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roài.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43000" indent="-1143000" algn="ctr"/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Vì Chuùa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ñeán </a:t>
            </a:r>
            <a:endParaRPr lang="en-US" sz="6600" b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prstClr val="black">
                    <a:alpha val="6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ban nieàm vui cho </a:t>
            </a:r>
          </a:p>
          <a:p>
            <a:pPr marL="1143000" indent="-1143000" algn="ctr"/>
            <a:r>
              <a:rPr lang="en-US" sz="66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loøng </a:t>
            </a:r>
            <a:r>
              <a:rPr lang="en-US" sz="6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töôi môùi.</a:t>
            </a:r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0" y="61674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smtClean="0">
                <a:solidFill>
                  <a:srgbClr val="C00000"/>
                </a:solidFill>
                <a:latin typeface="HP-Meli" pitchFamily="34" charset="0"/>
              </a:rPr>
              <a:t>HUYEÀN DIEÄU ÑEÂM THAÙNH</a:t>
            </a:r>
            <a:endParaRPr lang="en-US" sz="3200" b="1">
              <a:solidFill>
                <a:srgbClr val="C00000"/>
              </a:solidFill>
              <a:latin typeface="HP-Mel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46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209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HP-Busorama</vt:lpstr>
      <vt:lpstr>HP-Hong Hanh</vt:lpstr>
      <vt:lpstr>HP-Meli</vt:lpstr>
      <vt:lpstr>VNI-Aptima</vt:lpstr>
      <vt:lpstr>VNI-Helve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Huynh</dc:creator>
  <cp:lastModifiedBy>Lan Kha</cp:lastModifiedBy>
  <cp:revision>10</cp:revision>
  <dcterms:created xsi:type="dcterms:W3CDTF">2010-12-18T15:14:53Z</dcterms:created>
  <dcterms:modified xsi:type="dcterms:W3CDTF">2015-01-20T10:01:21Z</dcterms:modified>
</cp:coreProperties>
</file>