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06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3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882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CUØNG HAÙT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HA-LEÂ-LU-GIA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Noâ-eân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Chuùa sinh ra ñôøi chuoäc toäi loaøi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5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khung trôøi cao thieân binh tuïng ngôïi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vang leân lôøi ca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9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Noâ-eân naêm xöa quaùn kia ñoâng ngöôøi nhoän nhòp oàn 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ai ñaâu ngôø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vaøo ñôøi luùc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thieân thaàn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vui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tieáng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vui 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</a:p>
        </p:txBody>
      </p:sp>
    </p:spTree>
    <p:extLst>
      <p:ext uri="{BB962C8B-B14F-4D97-AF65-F5344CB8AC3E}">
        <p14:creationId xmlns:p14="http://schemas.microsoft.com/office/powerpoint/2010/main" val="30254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Nhaïc khuùc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 döông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 trôøi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5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Noâ-eân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coù ba vua töø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daëm tìm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4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Ngaém theo vì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baêng qua non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 saâu, chung lôøi ca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leân ñi caây xanh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 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daøi,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ngaøn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nhòp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5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Noâ-eân naêm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anh chaên baày laïnh luøng ngoaøi ñoàng vaéng.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6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tin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vaøo cuoäc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vui bao lôøi ca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0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vui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tieáng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vui 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</a:p>
        </p:txBody>
      </p:sp>
    </p:spTree>
    <p:extLst>
      <p:ext uri="{BB962C8B-B14F-4D97-AF65-F5344CB8AC3E}">
        <p14:creationId xmlns:p14="http://schemas.microsoft.com/office/powerpoint/2010/main" val="238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Nhaïc khuùc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 döông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 trôøi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6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Ngaân vang daâng leân Chuùa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ca 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3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leân ñi muoân thieân söù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thieân ñaøng, hoøa 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ngöôøi boán phöông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ñòa caàu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9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Nhòp nhaøng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bao lôøi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vui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tieáng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vui 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</a:p>
        </p:txBody>
      </p:sp>
    </p:spTree>
    <p:extLst>
      <p:ext uri="{BB962C8B-B14F-4D97-AF65-F5344CB8AC3E}">
        <p14:creationId xmlns:p14="http://schemas.microsoft.com/office/powerpoint/2010/main" val="408058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CUØNG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Nhaïc khuùc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 döông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 trôøi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8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186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2012-02-11T02:59:15Z</dcterms:created>
  <dcterms:modified xsi:type="dcterms:W3CDTF">2015-01-20T10:16:48Z</dcterms:modified>
</cp:coreProperties>
</file>