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76" r:id="rId13"/>
    <p:sldId id="277" r:id="rId14"/>
    <p:sldId id="278" r:id="rId15"/>
    <p:sldId id="279" r:id="rId16"/>
    <p:sldId id="280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4" r:id="rId27"/>
    <p:sldId id="295" r:id="rId28"/>
    <p:sldId id="296" r:id="rId29"/>
    <p:sldId id="297" r:id="rId30"/>
    <p:sldId id="29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0629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412122" y="2629984"/>
            <a:ext cx="65167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THAY ÑOÅI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Naày anh Jeâsus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beân toâi, maõi maõi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luoân beân toâi.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THAY ÑOÅI</a:t>
            </a:r>
          </a:p>
        </p:txBody>
      </p:sp>
    </p:spTree>
    <p:extLst>
      <p:ext uri="{BB962C8B-B14F-4D97-AF65-F5344CB8AC3E}">
        <p14:creationId xmlns:p14="http://schemas.microsoft.com/office/powerpoint/2010/main" val="59351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i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phaùn höùa seõ khoâng bao giôø boû toâi moät mình, moïi toäi loãi Jeâsus chòu thay.</a:t>
            </a:r>
            <a:endParaRPr lang="en-US" sz="6600" b="1" i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THAY ÑOÅI</a:t>
            </a:r>
          </a:p>
        </p:txBody>
      </p:sp>
    </p:spTree>
    <p:extLst>
      <p:ext uri="{BB962C8B-B14F-4D97-AF65-F5344CB8AC3E}">
        <p14:creationId xmlns:p14="http://schemas.microsoft.com/office/powerpoint/2010/main" val="208340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9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i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ngheøo heøn </a:t>
            </a:r>
            <a:br>
              <a:rPr lang="en-US" sz="6600" b="1" i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hay sang giaøu, </a:t>
            </a:r>
            <a:br>
              <a:rPr lang="en-US" sz="6600" b="1" i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ñeïp hay xaáu xa, </a:t>
            </a:r>
            <a:endParaRPr lang="en-US" sz="6600" b="1" i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THAY ÑOÅI</a:t>
            </a:r>
          </a:p>
        </p:txBody>
      </p:sp>
    </p:spTree>
    <p:extLst>
      <p:ext uri="{BB962C8B-B14F-4D97-AF65-F5344CB8AC3E}">
        <p14:creationId xmlns:p14="http://schemas.microsoft.com/office/powerpoint/2010/main" val="274594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9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i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</a:t>
            </a:r>
            <a:r>
              <a:rPr lang="en-US" sz="6600" b="1" i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khôø daïi hay </a:t>
            </a:r>
            <a:r>
              <a:rPr lang="en-US" sz="6600" b="1" i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i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kheùo </a:t>
            </a:r>
            <a:r>
              <a:rPr lang="en-US" sz="6600" b="1" i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leùo Jeâsus ñôïi </a:t>
            </a:r>
            <a:r>
              <a:rPr lang="en-US" sz="6600" b="1" i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i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chôø </a:t>
            </a:r>
            <a:r>
              <a:rPr lang="en-US" sz="6600" b="1" i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anh tha thieát.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THAY ÑOÅI</a:t>
            </a:r>
          </a:p>
        </p:txBody>
      </p:sp>
    </p:spTree>
    <p:extLst>
      <p:ext uri="{BB962C8B-B14F-4D97-AF65-F5344CB8AC3E}">
        <p14:creationId xmlns:p14="http://schemas.microsoft.com/office/powerpoint/2010/main" val="14092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ñeâm nay laø ñeâm Chuùa chaøo ñôøi vaø laø ñeâm maø ñôøi toâi boãng nhieân thay ñoåi.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THAY ÑOÅI</a:t>
            </a:r>
          </a:p>
        </p:txBody>
      </p:sp>
    </p:spTree>
    <p:extLst>
      <p:ext uri="{BB962C8B-B14F-4D97-AF65-F5344CB8AC3E}">
        <p14:creationId xmlns:p14="http://schemas.microsoft.com/office/powerpoint/2010/main" val="74416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Moïi toäi oâ, buoàn ñau Jeâsus gaùnh heát,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giaùng theá bôûi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anh vaø toâi.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THAY ÑOÅI</a:t>
            </a:r>
          </a:p>
        </p:txBody>
      </p:sp>
    </p:spTree>
    <p:extLst>
      <p:ext uri="{BB962C8B-B14F-4D97-AF65-F5344CB8AC3E}">
        <p14:creationId xmlns:p14="http://schemas.microsoft.com/office/powerpoint/2010/main" val="202714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THAY ÑOÅI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Naøy anh ôi,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vaãn chôø anh,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coâ ñôn thì seõ coù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laø baïn.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92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Moïi vui thuù traàn gian chaúng coøn maõi maõi, maø chæ coù tình yeâu Chuùa maõi khoâng heà phai.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THAY ÑOÅI</a:t>
            </a:r>
          </a:p>
        </p:txBody>
      </p:sp>
    </p:spTree>
    <p:extLst>
      <p:ext uri="{BB962C8B-B14F-4D97-AF65-F5344CB8AC3E}">
        <p14:creationId xmlns:p14="http://schemas.microsoft.com/office/powerpoint/2010/main" val="276024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ñeâm nay laø ñeâm Chuùa chaøo ñôøi, Ngaøi yeâu toâi, vaø yeâu anh,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luoân moïi ngöôøi.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THAY ÑOÅI</a:t>
            </a:r>
          </a:p>
        </p:txBody>
      </p:sp>
    </p:spTree>
    <p:extLst>
      <p:ext uri="{BB962C8B-B14F-4D97-AF65-F5344CB8AC3E}">
        <p14:creationId xmlns:p14="http://schemas.microsoft.com/office/powerpoint/2010/main" val="90526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Naøy anh ôi, ñaët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nieàm tin nôi 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giaùng theá bôûi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anh vaø toâi.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THAY ÑOÅI</a:t>
            </a:r>
          </a:p>
        </p:txBody>
      </p:sp>
    </p:spTree>
    <p:extLst>
      <p:ext uri="{BB962C8B-B14F-4D97-AF65-F5344CB8AC3E}">
        <p14:creationId xmlns:p14="http://schemas.microsoft.com/office/powerpoint/2010/main" val="572508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THAY ÑOÅI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Trôøi sang ñoâng vaø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gioù reùt töøng hoài, ñöôøng taêm toái, loøng boái roái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 aâu daâng traøn.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Vaø Jeâsus ñeán trong ñeâm ñoâng giaù baêng, nôi chuoàng chieân ngheøo naøn vaø thaáp heøn.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THAY ÑOÅI</a:t>
            </a:r>
          </a:p>
        </p:txBody>
      </p:sp>
    </p:spTree>
    <p:extLst>
      <p:ext uri="{BB962C8B-B14F-4D97-AF65-F5344CB8AC3E}">
        <p14:creationId xmlns:p14="http://schemas.microsoft.com/office/powerpoint/2010/main" val="1302022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Chæ coù coû rôm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thay goái eâm, chaúng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baïc vaøng hay ngoâi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cao sang.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THAY ÑOÅI</a:t>
            </a:r>
          </a:p>
        </p:txBody>
      </p:sp>
    </p:spTree>
    <p:extLst>
      <p:ext uri="{BB962C8B-B14F-4D97-AF65-F5344CB8AC3E}">
        <p14:creationId xmlns:p14="http://schemas.microsoft.com/office/powerpoint/2010/main" val="265748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Ngaøi ñaõ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ñoâi tay aám eâm, ban söï soáng vui töôi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an bình.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THAY ÑOÅI</a:t>
            </a:r>
          </a:p>
        </p:txBody>
      </p:sp>
    </p:spTree>
    <p:extLst>
      <p:ext uri="{BB962C8B-B14F-4D97-AF65-F5344CB8AC3E}">
        <p14:creationId xmlns:p14="http://schemas.microsoft.com/office/powerpoint/2010/main" val="1038226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daét dìu qua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khoù nguy maõi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 Jeâsus luoân beân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toâi, ban bình 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THAY ÑOÅI</a:t>
            </a:r>
          </a:p>
        </p:txBody>
      </p:sp>
    </p:spTree>
    <p:extLst>
      <p:ext uri="{BB962C8B-B14F-4D97-AF65-F5344CB8AC3E}">
        <p14:creationId xmlns:p14="http://schemas.microsoft.com/office/powerpoint/2010/main" val="1872692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Naày anh Jeâsus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beân toâi, maõi maõi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luoân beân toâi.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THAY ÑOÅI</a:t>
            </a:r>
          </a:p>
        </p:txBody>
      </p:sp>
    </p:spTree>
    <p:extLst>
      <p:ext uri="{BB962C8B-B14F-4D97-AF65-F5344CB8AC3E}">
        <p14:creationId xmlns:p14="http://schemas.microsoft.com/office/powerpoint/2010/main" val="3520883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i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phaùn höùa seõ khoâng bao giôø boû toâi moät mình, moïi toäi loãi Jeâsus chòu thay.</a:t>
            </a:r>
            <a:endParaRPr lang="en-US" sz="6600" b="1" i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THAY ÑOÅI</a:t>
            </a:r>
          </a:p>
        </p:txBody>
      </p:sp>
    </p:spTree>
    <p:extLst>
      <p:ext uri="{BB962C8B-B14F-4D97-AF65-F5344CB8AC3E}">
        <p14:creationId xmlns:p14="http://schemas.microsoft.com/office/powerpoint/2010/main" val="1694000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9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i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ngheøo heøn </a:t>
            </a:r>
            <a:br>
              <a:rPr lang="en-US" sz="6600" b="1" i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hay sang giaøu, </a:t>
            </a:r>
            <a:br>
              <a:rPr lang="en-US" sz="6600" b="1" i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ñeïp hay xaáu xa, </a:t>
            </a:r>
            <a:endParaRPr lang="en-US" sz="6600" b="1" i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THAY ÑOÅI</a:t>
            </a:r>
          </a:p>
        </p:txBody>
      </p:sp>
    </p:spTree>
    <p:extLst>
      <p:ext uri="{BB962C8B-B14F-4D97-AF65-F5344CB8AC3E}">
        <p14:creationId xmlns:p14="http://schemas.microsoft.com/office/powerpoint/2010/main" val="673813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9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i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</a:t>
            </a:r>
            <a:r>
              <a:rPr lang="en-US" sz="6600" b="1" i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khôø daïi hay </a:t>
            </a:r>
            <a:r>
              <a:rPr lang="en-US" sz="6600" b="1" i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i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kheùo </a:t>
            </a:r>
            <a:r>
              <a:rPr lang="en-US" sz="6600" b="1" i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leùo Jeâsus ñôïi </a:t>
            </a:r>
            <a:r>
              <a:rPr lang="en-US" sz="6600" b="1" i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i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chôø </a:t>
            </a:r>
            <a:r>
              <a:rPr lang="en-US" sz="6600" b="1" i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anh tha thieát.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THAY ÑOÅI</a:t>
            </a:r>
          </a:p>
        </p:txBody>
      </p:sp>
    </p:spTree>
    <p:extLst>
      <p:ext uri="{BB962C8B-B14F-4D97-AF65-F5344CB8AC3E}">
        <p14:creationId xmlns:p14="http://schemas.microsoft.com/office/powerpoint/2010/main" val="2059530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ñeâm nay laø ñeâm Chuùa chaøo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yeâu toâi, vaø yeâu anh,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luoân moïi ngöôøi.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THAY ÑOÅI</a:t>
            </a:r>
          </a:p>
        </p:txBody>
      </p:sp>
    </p:spTree>
    <p:extLst>
      <p:ext uri="{BB962C8B-B14F-4D97-AF65-F5344CB8AC3E}">
        <p14:creationId xmlns:p14="http://schemas.microsoft.com/office/powerpoint/2010/main" val="768046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Naøy anh ôi, ñaët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nieàm tin nôi Jeâsus,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giaùng theá bôûi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anh vaø toâi.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THAY ÑOÅI</a:t>
            </a:r>
          </a:p>
        </p:txBody>
      </p:sp>
    </p:spTree>
    <p:extLst>
      <p:ext uri="{BB962C8B-B14F-4D97-AF65-F5344CB8AC3E}">
        <p14:creationId xmlns:p14="http://schemas.microsoft.com/office/powerpoint/2010/main" val="1023996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Ngaøy daàn qua, ngaøn nieàm vui daàn tan bieán, coøn laïi ñaây loøng chaùn ngaùn soáng ñeå laøm chi?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THAY ÑOÅI</a:t>
            </a: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ñeâm nay laø ñeâm Chuùa chaøo ñôøi vaø laø ñeâm maø ñôøi toâi boãng nhieân thay ñoåi.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THAY ÑOÅI</a:t>
            </a:r>
          </a:p>
        </p:txBody>
      </p:sp>
    </p:spTree>
    <p:extLst>
      <p:ext uri="{BB962C8B-B14F-4D97-AF65-F5344CB8AC3E}">
        <p14:creationId xmlns:p14="http://schemas.microsoft.com/office/powerpoint/2010/main" val="35794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Moïi toäi oâ, buoàn ñau Jeâsus gaùnh heát,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söôùng coù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baïn thaân toâi.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THAY ÑOÅI</a:t>
            </a:r>
          </a:p>
        </p:txBody>
      </p:sp>
    </p:spTree>
    <p:extLst>
      <p:ext uri="{BB962C8B-B14F-4D97-AF65-F5344CB8AC3E}">
        <p14:creationId xmlns:p14="http://schemas.microsoft.com/office/powerpoint/2010/main" val="168093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Vaø Jeâsus ñeán trong ñeâm ñoâng giaù baêng, nôi chuoàng chieân ngheøo naøn vaø thaáp heøn.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THAY ÑOÅI</a:t>
            </a:r>
          </a:p>
        </p:txBody>
      </p:sp>
    </p:spTree>
    <p:extLst>
      <p:ext uri="{BB962C8B-B14F-4D97-AF65-F5344CB8AC3E}">
        <p14:creationId xmlns:p14="http://schemas.microsoft.com/office/powerpoint/2010/main" val="71520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Chæ coù coû rôm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thay goái eâm, chaúng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baïc vaøng hay ngoâi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cao sang.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THAY ÑOÅI</a:t>
            </a:r>
          </a:p>
        </p:txBody>
      </p:sp>
    </p:spTree>
    <p:extLst>
      <p:ext uri="{BB962C8B-B14F-4D97-AF65-F5344CB8AC3E}">
        <p14:creationId xmlns:p14="http://schemas.microsoft.com/office/powerpoint/2010/main" val="53320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Ngaøi ñaõ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ñoâi tay aám eâm, ban söï soáng vui töôi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an bình.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THAY ÑOÅI</a:t>
            </a:r>
          </a:p>
        </p:txBody>
      </p:sp>
    </p:spTree>
    <p:extLst>
      <p:ext uri="{BB962C8B-B14F-4D97-AF65-F5344CB8AC3E}">
        <p14:creationId xmlns:p14="http://schemas.microsoft.com/office/powerpoint/2010/main" val="68572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daét dìu qua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khoù nguy maõi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 Jeâsus luoân beân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toâi, ban bình 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THAY ÑOÅI</a:t>
            </a:r>
          </a:p>
        </p:txBody>
      </p:sp>
    </p:spTree>
    <p:extLst>
      <p:ext uri="{BB962C8B-B14F-4D97-AF65-F5344CB8AC3E}">
        <p14:creationId xmlns:p14="http://schemas.microsoft.com/office/powerpoint/2010/main" val="146811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464</Words>
  <Application>Microsoft Office PowerPoint</Application>
  <PresentationFormat>On-screen Show (4:3)</PresentationFormat>
  <Paragraphs>58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Dell</cp:lastModifiedBy>
  <cp:revision>11</cp:revision>
  <dcterms:created xsi:type="dcterms:W3CDTF">2014-03-10T04:11:05Z</dcterms:created>
  <dcterms:modified xsi:type="dcterms:W3CDTF">2015-12-14T13:24:55Z</dcterms:modified>
</cp:coreProperties>
</file>