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517" y="2217860"/>
            <a:ext cx="77144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	Möøng Noâ-en Chuùa ban cho loaøi ngöôøi, möøng Noâ-en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sinh ra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Noâ-en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vang maây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muøa haïnh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ngöôøi ôi!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Cha ban ôn haïnh phöôùc ñeán muoân ngöôøi, söï soáng môùi seõ ñeán treân nôi nôi oâ möøng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</p:spTree>
    <p:extLst>
      <p:ext uri="{BB962C8B-B14F-4D97-AF65-F5344CB8AC3E}">
        <p14:creationId xmlns:p14="http://schemas.microsoft.com/office/powerpoint/2010/main" val="12151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622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ngôïi khen ôn Cha, Ngaøi ñem ñeán cho ngöôøi nguoàn vónh phöôùc maõi maõi treân moïi nôi nhö Thieân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</p:spTree>
    <p:extLst>
      <p:ext uri="{BB962C8B-B14F-4D97-AF65-F5344CB8AC3E}">
        <p14:creationId xmlns:p14="http://schemas.microsoft.com/office/powerpoint/2010/main" val="3954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	Möøng anh vui giaùng sinh trong hoøa bình, möøng anh vui giaùng sinh trong huy hoaøng.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anh vui giaùng sinh trong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moät naêm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</p:spTree>
    <p:extLst>
      <p:ext uri="{BB962C8B-B14F-4D97-AF65-F5344CB8AC3E}">
        <p14:creationId xmlns:p14="http://schemas.microsoft.com/office/powerpoint/2010/main" val="31072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cho anh ñöôïc vui soáng moãi ngaøy vaø Chuùa ôû maõi maõi trong taâm anh khoâng heà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</p:spTree>
    <p:extLst>
      <p:ext uri="{BB962C8B-B14F-4D97-AF65-F5344CB8AC3E}">
        <p14:creationId xmlns:p14="http://schemas.microsoft.com/office/powerpoint/2010/main" val="17484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Ngaøi luoân yeâu anh, haèng mong daét anh veà ñöôïc soáng döôùi maùi aám Jeâsus chôû che troïn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CHUÙC GIAÙNG SINH</a:t>
            </a:r>
          </a:p>
        </p:txBody>
      </p:sp>
    </p:spTree>
    <p:extLst>
      <p:ext uri="{BB962C8B-B14F-4D97-AF65-F5344CB8AC3E}">
        <p14:creationId xmlns:p14="http://schemas.microsoft.com/office/powerpoint/2010/main" val="2243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2014-03-10T04:11:05Z</dcterms:created>
  <dcterms:modified xsi:type="dcterms:W3CDTF">2015-01-20T10:56:45Z</dcterms:modified>
</cp:coreProperties>
</file>