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6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0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1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0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1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4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3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5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087701"/>
            <a:ext cx="549701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VUI </a:t>
            </a:r>
            <a:br>
              <a:rPr lang="en-US" sz="10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100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NGÖÔØI</a:t>
            </a:r>
            <a:endParaRPr lang="en-US" sz="10000" dirty="0">
              <a:solidFill>
                <a:srgbClr val="FFFF00"/>
              </a:solidFill>
              <a:effectLst>
                <a:glow rad="127000">
                  <a:prstClr val="black"/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358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prstClr val="white"/>
                </a:solidFill>
                <a:effectLst>
                  <a:glow rad="139700">
                    <a:prstClr val="black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Chaucer" pitchFamily="2" charset="0"/>
              </a:rPr>
              <a:t>TOÂN VINH CHUÙA – BIEÄT THAÙNH CA</a:t>
            </a:r>
          </a:p>
        </p:txBody>
      </p:sp>
    </p:spTree>
    <p:extLst>
      <p:ext uri="{BB962C8B-B14F-4D97-AF65-F5344CB8AC3E}">
        <p14:creationId xmlns:p14="http://schemas.microsoft.com/office/powerpoint/2010/main" val="3408600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362200" y="6096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seõ</a:t>
            </a:r>
            <a:r>
              <a:rPr lang="en-US" dirty="0"/>
              <a:t> </a:t>
            </a:r>
            <a:r>
              <a:rPr lang="en-US" dirty="0" err="1"/>
              <a:t>xoùa</a:t>
            </a:r>
            <a:r>
              <a:rPr lang="en-US" dirty="0"/>
              <a:t> </a:t>
            </a:r>
            <a:r>
              <a:rPr lang="en-US" dirty="0" err="1"/>
              <a:t>heát</a:t>
            </a:r>
            <a:r>
              <a:rPr lang="en-US" dirty="0"/>
              <a:t> </a:t>
            </a:r>
            <a:r>
              <a:rPr lang="en-US" dirty="0" err="1"/>
              <a:t>moïi</a:t>
            </a:r>
            <a:r>
              <a:rPr lang="en-US" dirty="0"/>
              <a:t> </a:t>
            </a:r>
            <a:r>
              <a:rPr lang="en-US" dirty="0" err="1"/>
              <a:t>buoàn</a:t>
            </a:r>
            <a:r>
              <a:rPr lang="en-US" dirty="0"/>
              <a:t> lo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,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seõ</a:t>
            </a:r>
            <a:r>
              <a:rPr lang="en-US" dirty="0"/>
              <a:t> </a:t>
            </a:r>
            <a:r>
              <a:rPr lang="en-US" dirty="0" err="1"/>
              <a:t>ñaéc</a:t>
            </a:r>
            <a:r>
              <a:rPr lang="en-US" dirty="0"/>
              <a:t> </a:t>
            </a:r>
            <a:r>
              <a:rPr lang="en-US" dirty="0" err="1"/>
              <a:t>thaéng</a:t>
            </a:r>
            <a:r>
              <a:rPr lang="en-US" dirty="0"/>
              <a:t> </a:t>
            </a:r>
            <a:r>
              <a:rPr lang="en-US" dirty="0" err="1"/>
              <a:t>luoân</a:t>
            </a:r>
            <a:r>
              <a:rPr lang="en-US" dirty="0"/>
              <a:t> </a:t>
            </a:r>
            <a:r>
              <a:rPr lang="en-US" dirty="0" err="1"/>
              <a:t>moãi</a:t>
            </a:r>
            <a:r>
              <a:rPr lang="en-US" dirty="0"/>
              <a:t> </a:t>
            </a:r>
            <a:r>
              <a:rPr lang="en-US" dirty="0" err="1"/>
              <a:t>ngaøy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121488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362200" y="13716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nieàm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 Cha,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Cha </a:t>
            </a:r>
            <a:r>
              <a:rPr lang="en-US" dirty="0" err="1"/>
              <a:t>daønh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40551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19066" y="8382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Ngöôøi</a:t>
            </a:r>
            <a:r>
              <a:rPr lang="en-US" dirty="0"/>
              <a:t> </a:t>
            </a:r>
            <a:r>
              <a:rPr lang="en-US" dirty="0" err="1"/>
              <a:t>hôõi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bieát</a:t>
            </a:r>
            <a:r>
              <a:rPr lang="en-US" dirty="0"/>
              <a:t> 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côù</a:t>
            </a:r>
            <a:r>
              <a:rPr lang="en-US" dirty="0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smtClean="0"/>
              <a:t>Jeâsus </a:t>
            </a:r>
            <a:br>
              <a:rPr lang="en-US" smtClean="0"/>
            </a:br>
            <a:r>
              <a:rPr lang="en-US" smtClean="0"/>
              <a:t>ñaõ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nôi</a:t>
            </a:r>
            <a:r>
              <a:rPr lang="en-US" dirty="0"/>
              <a:t> </a:t>
            </a:r>
            <a:r>
              <a:rPr lang="en-US" err="1"/>
              <a:t>khoù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ngheøo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4224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362200" y="6858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ñaõ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cöùu</a:t>
            </a:r>
            <a:r>
              <a:rPr lang="en-US" dirty="0"/>
              <a:t> </a:t>
            </a:r>
            <a:r>
              <a:rPr lang="en-US" dirty="0" err="1"/>
              <a:t>nhöõng</a:t>
            </a:r>
            <a:r>
              <a:rPr lang="en-US" dirty="0"/>
              <a:t> </a:t>
            </a:r>
            <a:r>
              <a:rPr lang="en-US" dirty="0" err="1"/>
              <a:t>böôùc</a:t>
            </a:r>
            <a:r>
              <a:rPr lang="en-US" dirty="0"/>
              <a:t> </a:t>
            </a:r>
            <a:r>
              <a:rPr lang="en-US" dirty="0" err="1"/>
              <a:t>ngöôøi</a:t>
            </a:r>
            <a:r>
              <a:rPr lang="en-US" dirty="0"/>
              <a:t> </a:t>
            </a:r>
            <a:r>
              <a:rPr lang="en-US" dirty="0" err="1"/>
              <a:t>maõi</a:t>
            </a:r>
            <a:r>
              <a:rPr lang="en-US" dirty="0"/>
              <a:t> </a:t>
            </a:r>
            <a:r>
              <a:rPr lang="en-US" dirty="0" err="1"/>
              <a:t>meâ</a:t>
            </a:r>
            <a:r>
              <a:rPr lang="en-US" dirty="0"/>
              <a:t> </a:t>
            </a:r>
            <a:r>
              <a:rPr lang="en-US" dirty="0" err="1"/>
              <a:t>ñi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taêm</a:t>
            </a:r>
            <a:r>
              <a:rPr lang="en-US" dirty="0"/>
              <a:t> </a:t>
            </a:r>
            <a:r>
              <a:rPr lang="en-US" dirty="0" err="1"/>
              <a:t>toái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36386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0" y="3048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Naøo</a:t>
            </a:r>
            <a:r>
              <a:rPr lang="en-US" dirty="0"/>
              <a:t> </a:t>
            </a:r>
            <a:r>
              <a:rPr lang="en-US" dirty="0" err="1"/>
              <a:t>haõy</a:t>
            </a:r>
            <a:r>
              <a:rPr lang="en-US" dirty="0"/>
              <a:t> </a:t>
            </a:r>
            <a:r>
              <a:rPr lang="en-US" dirty="0" err="1"/>
              <a:t>caát</a:t>
            </a:r>
            <a:r>
              <a:rPr lang="en-US" dirty="0"/>
              <a:t> </a:t>
            </a:r>
            <a:r>
              <a:rPr lang="en-US" dirty="0" err="1"/>
              <a:t>böôùc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veà</a:t>
            </a:r>
            <a:r>
              <a:rPr lang="en-US" dirty="0"/>
              <a:t> Cha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thöông</a:t>
            </a:r>
            <a:r>
              <a:rPr lang="en-US" dirty="0"/>
              <a:t> </a:t>
            </a:r>
            <a:r>
              <a:rPr lang="en-US" err="1"/>
              <a:t>nguoàn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söï </a:t>
            </a:r>
            <a:r>
              <a:rPr lang="en-US" dirty="0" err="1"/>
              <a:t>soáng</a:t>
            </a:r>
            <a:r>
              <a:rPr lang="en-US" dirty="0"/>
              <a:t> </a:t>
            </a:r>
            <a:r>
              <a:rPr lang="en-US" err="1"/>
              <a:t>Chuùa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maõi </a:t>
            </a:r>
            <a:r>
              <a:rPr lang="en-US" err="1"/>
              <a:t>luoân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tuoân </a:t>
            </a:r>
            <a:r>
              <a:rPr lang="en-US" dirty="0" err="1"/>
              <a:t>ñaày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18042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53185" y="3048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Töøng</a:t>
            </a:r>
            <a:r>
              <a:rPr lang="en-US" dirty="0"/>
              <a:t> </a:t>
            </a:r>
            <a:r>
              <a:rPr lang="en-US" dirty="0" err="1"/>
              <a:t>ngaøy</a:t>
            </a:r>
            <a:r>
              <a:rPr lang="en-US" dirty="0"/>
              <a:t> </a:t>
            </a:r>
            <a:r>
              <a:rPr lang="en-US" dirty="0" err="1"/>
              <a:t>troâi</a:t>
            </a:r>
            <a:r>
              <a:rPr lang="en-US" dirty="0"/>
              <a:t> qua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, </a:t>
            </a:r>
            <a:r>
              <a:rPr lang="en-US" dirty="0" err="1"/>
              <a:t>loøng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an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hy </a:t>
            </a:r>
            <a:r>
              <a:rPr lang="en-US" dirty="0" err="1"/>
              <a:t>voïng</a:t>
            </a:r>
            <a:r>
              <a:rPr lang="en-US" dirty="0"/>
              <a:t> </a:t>
            </a:r>
            <a:r>
              <a:rPr lang="en-US"/>
              <a:t>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err="1"/>
              <a:t>anh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vaø </a:t>
            </a:r>
            <a:r>
              <a:rPr lang="en-US" dirty="0" err="1"/>
              <a:t>toâi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13729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09800" y="609600"/>
            <a:ext cx="7239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ñeâm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vôøi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lung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mieàn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Beâ-lem</a:t>
            </a:r>
            <a:r>
              <a:rPr lang="en-US" sz="6600" b="1" dirty="0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7477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38400" y="13716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Boïn</a:t>
            </a:r>
            <a:r>
              <a:rPr lang="en-US" dirty="0"/>
              <a:t> </a:t>
            </a:r>
            <a:r>
              <a:rPr lang="en-US" dirty="0" err="1"/>
              <a:t>muïc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vang</a:t>
            </a:r>
            <a:r>
              <a:rPr lang="en-US" dirty="0"/>
              <a:t> </a:t>
            </a:r>
            <a:r>
              <a:rPr lang="en-US" dirty="0" err="1"/>
              <a:t>khuùc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thaàn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baùo</a:t>
            </a:r>
            <a:r>
              <a:rPr lang="en-US" dirty="0"/>
              <a:t> tin.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415533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38400" y="13716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Möøng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hoâm</a:t>
            </a:r>
            <a:r>
              <a:rPr lang="en-US" dirty="0"/>
              <a:t> </a:t>
            </a:r>
            <a:r>
              <a:rPr lang="en-US"/>
              <a:t>nay </a:t>
            </a:r>
            <a:r>
              <a:rPr lang="en-US" smtClean="0"/>
              <a:t>Jeâsus </a:t>
            </a:r>
            <a:r>
              <a:rPr lang="en-US" dirty="0"/>
              <a:t>Con </a:t>
            </a:r>
            <a:r>
              <a:rPr lang="en-US" dirty="0" err="1"/>
              <a:t>Trôøi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giaùng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12795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362200" y="304800"/>
            <a:ext cx="67818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AÁy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ñeâm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ñôøi</a:t>
            </a:r>
            <a:r>
              <a:rPr lang="en-US" dirty="0"/>
              <a:t> </a:t>
            </a:r>
            <a:r>
              <a:rPr lang="en-US" dirty="0" err="1"/>
              <a:t>taïi</a:t>
            </a:r>
            <a:r>
              <a:rPr lang="en-US" dirty="0"/>
              <a:t> </a:t>
            </a:r>
            <a:r>
              <a:rPr lang="en-US" dirty="0" err="1"/>
              <a:t>chuoàng</a:t>
            </a:r>
            <a:r>
              <a:rPr lang="en-US" dirty="0"/>
              <a:t> </a:t>
            </a:r>
            <a:r>
              <a:rPr lang="en-US" dirty="0" err="1"/>
              <a:t>chieân</a:t>
            </a:r>
            <a:r>
              <a:rPr lang="en-US" dirty="0"/>
              <a:t> </a:t>
            </a:r>
            <a:r>
              <a:rPr lang="en-US" dirty="0" err="1"/>
              <a:t>ñôn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maùng</a:t>
            </a:r>
            <a:r>
              <a:rPr lang="en-US" dirty="0"/>
              <a:t> </a:t>
            </a:r>
            <a:r>
              <a:rPr lang="en-US" err="1"/>
              <a:t>rôm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khoâng neäm </a:t>
            </a:r>
            <a:br>
              <a:rPr lang="en-US" smtClean="0"/>
            </a:br>
            <a:r>
              <a:rPr lang="en-US" smtClean="0"/>
              <a:t>goái </a:t>
            </a:r>
            <a:r>
              <a:rPr lang="en-US" dirty="0" err="1"/>
              <a:t>eâm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27335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38400" y="13716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loøng</a:t>
            </a:r>
            <a:r>
              <a:rPr lang="en-US" dirty="0"/>
              <a:t> </a:t>
            </a:r>
            <a:r>
              <a:rPr lang="en-US" dirty="0" err="1"/>
              <a:t>Ngaøi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thöông</a:t>
            </a:r>
            <a:r>
              <a:rPr lang="en-US" dirty="0"/>
              <a:t> </a:t>
            </a:r>
            <a:r>
              <a:rPr lang="en-US" dirty="0" err="1"/>
              <a:t>theá</a:t>
            </a:r>
            <a:r>
              <a:rPr lang="en-US" dirty="0"/>
              <a:t> </a:t>
            </a:r>
            <a:r>
              <a:rPr lang="en-US" dirty="0" err="1"/>
              <a:t>nhaân</a:t>
            </a:r>
            <a:r>
              <a:rPr lang="en-US" dirty="0"/>
              <a:t> </a:t>
            </a:r>
            <a:r>
              <a:rPr lang="en-US" dirty="0" err="1"/>
              <a:t>neân</a:t>
            </a:r>
            <a:r>
              <a:rPr lang="en-US" dirty="0"/>
              <a:t>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phoù</a:t>
            </a:r>
            <a:r>
              <a:rPr lang="en-US" dirty="0"/>
              <a:t> </a:t>
            </a:r>
            <a:r>
              <a:rPr lang="en-US" dirty="0" err="1"/>
              <a:t>thaân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3640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38400" y="13716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muoân</a:t>
            </a:r>
            <a:r>
              <a:rPr lang="en-US" dirty="0"/>
              <a:t> </a:t>
            </a:r>
            <a:r>
              <a:rPr lang="en-US" dirty="0" err="1"/>
              <a:t>daân</a:t>
            </a:r>
            <a:r>
              <a:rPr lang="en-US" dirty="0"/>
              <a:t> </a:t>
            </a:r>
            <a:r>
              <a:rPr lang="en-US" dirty="0" err="1"/>
              <a:t>hoâm</a:t>
            </a:r>
            <a:r>
              <a:rPr lang="en-US" dirty="0"/>
              <a:t> nay </a:t>
            </a:r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Thieân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4180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38400" y="6096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Thaät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ñaõ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quaù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yeâu</a:t>
            </a:r>
            <a:r>
              <a:rPr lang="en-US" dirty="0"/>
              <a:t> con </a:t>
            </a:r>
            <a:r>
              <a:rPr lang="en-US" dirty="0" err="1"/>
              <a:t>ngöôøi</a:t>
            </a:r>
            <a:r>
              <a:rPr lang="en-US" dirty="0"/>
              <a:t> </a:t>
            </a:r>
            <a:r>
              <a:rPr lang="en-US" dirty="0" err="1"/>
              <a:t>ñang</a:t>
            </a:r>
            <a:r>
              <a:rPr lang="en-US" dirty="0"/>
              <a:t> </a:t>
            </a:r>
            <a:r>
              <a:rPr lang="en-US" dirty="0" err="1"/>
              <a:t>maõi</a:t>
            </a:r>
            <a:r>
              <a:rPr lang="en-US" dirty="0"/>
              <a:t> </a:t>
            </a:r>
            <a:r>
              <a:rPr lang="en-US" dirty="0" err="1"/>
              <a:t>ñi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loãi</a:t>
            </a:r>
            <a:r>
              <a:rPr lang="en-US" dirty="0"/>
              <a:t> </a:t>
            </a:r>
            <a:r>
              <a:rPr lang="en-US" dirty="0" err="1"/>
              <a:t>laàm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38194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38400" y="609600"/>
            <a:ext cx="6705600" cy="4191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white"/>
                </a:solidFill>
                <a:effectLst>
                  <a:glow rad="190500">
                    <a:prstClr val="black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ñeán</a:t>
            </a:r>
            <a:r>
              <a:rPr lang="en-US" dirty="0"/>
              <a:t> </a:t>
            </a:r>
            <a:r>
              <a:rPr lang="en-US" dirty="0" err="1"/>
              <a:t>Cöùu</a:t>
            </a:r>
            <a:r>
              <a:rPr lang="en-US" dirty="0"/>
              <a:t> </a:t>
            </a:r>
            <a:r>
              <a:rPr lang="en-US" dirty="0" err="1"/>
              <a:t>Chuùa</a:t>
            </a:r>
            <a:r>
              <a:rPr lang="en-US" dirty="0"/>
              <a:t> </a:t>
            </a:r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yeâu</a:t>
            </a:r>
            <a:r>
              <a:rPr lang="en-US" dirty="0"/>
              <a:t> </a:t>
            </a:r>
            <a:r>
              <a:rPr lang="en-US" dirty="0" err="1"/>
              <a:t>nôi</a:t>
            </a:r>
            <a:r>
              <a:rPr lang="en-US" dirty="0"/>
              <a:t> Cha, </a:t>
            </a:r>
            <a:r>
              <a:rPr lang="en-US" dirty="0" err="1"/>
              <a:t>Ngaøi</a:t>
            </a:r>
            <a:r>
              <a:rPr lang="en-US" dirty="0"/>
              <a:t> </a:t>
            </a:r>
            <a:r>
              <a:rPr lang="en-US" dirty="0" err="1"/>
              <a:t>seõ</a:t>
            </a:r>
            <a:r>
              <a:rPr lang="en-US" dirty="0"/>
              <a:t> </a:t>
            </a:r>
            <a:r>
              <a:rPr lang="en-US" dirty="0" err="1"/>
              <a:t>lau</a:t>
            </a:r>
            <a:r>
              <a:rPr lang="en-US" dirty="0"/>
              <a:t> </a:t>
            </a:r>
            <a:r>
              <a:rPr lang="en-US" dirty="0" err="1"/>
              <a:t>khoâ</a:t>
            </a:r>
            <a:r>
              <a:rPr lang="en-US" dirty="0"/>
              <a:t> </a:t>
            </a:r>
            <a:r>
              <a:rPr lang="en-US" dirty="0" err="1"/>
              <a:t>doøng</a:t>
            </a:r>
            <a:r>
              <a:rPr lang="en-US" dirty="0"/>
              <a:t> </a:t>
            </a:r>
            <a:r>
              <a:rPr lang="en-US" dirty="0" err="1"/>
              <a:t>nöôùc</a:t>
            </a:r>
            <a:r>
              <a:rPr lang="en-US" dirty="0"/>
              <a:t> </a:t>
            </a:r>
            <a:r>
              <a:rPr lang="en-US" dirty="0" err="1"/>
              <a:t>maét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391674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AÁY TIN </a:t>
            </a:r>
            <a:r>
              <a:rPr lang="en-US" sz="48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VUI </a:t>
            </a: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/>
            </a:r>
            <a:b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</a:br>
            <a:r>
              <a:rPr lang="en-US" sz="48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CHO </a:t>
            </a:r>
            <a:r>
              <a:rPr lang="en-US" sz="4800" b="1" dirty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VNI-Mysti" pitchFamily="2" charset="0"/>
              </a:rPr>
              <a:t>NGÖÔØI</a:t>
            </a:r>
          </a:p>
        </p:txBody>
      </p:sp>
    </p:spTree>
    <p:extLst>
      <p:ext uri="{BB962C8B-B14F-4D97-AF65-F5344CB8AC3E}">
        <p14:creationId xmlns:p14="http://schemas.microsoft.com/office/powerpoint/2010/main" val="53693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178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VNI-Aptima</vt:lpstr>
      <vt:lpstr>VNI-Chaucer</vt:lpstr>
      <vt:lpstr>VNI-Mysti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2012-02-23T11:29:25Z</dcterms:created>
  <dcterms:modified xsi:type="dcterms:W3CDTF">2015-01-20T11:09:08Z</dcterms:modified>
</cp:coreProperties>
</file>