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3621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coâ ñôn trong vöôøn Gheát-seâ-ma-neâ, Ngaøi khaån thieát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“Xin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caát cheùn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khoûi con nhöng khoâng theo yù con, maø 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Cha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giôø phuùt troâi qua trong tim Ngaøi tan vôõ,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laëng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leõ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thöông,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 ñôn moät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</p:spTree>
    <p:extLst>
      <p:ext uri="{BB962C8B-B14F-4D97-AF65-F5344CB8AC3E}">
        <p14:creationId xmlns:p14="http://schemas.microsoft.com/office/powerpoint/2010/main" val="9413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anh hôõi coù thaáy chaêng tình yeâu Jeâsus, vì yeâu theá nhaân Ngaøi hi sinh chính thaân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6368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Naày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hôõi coù thaáy khoâng töøng muõi ñinh, ñaàu mang maõo gai.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</p:spTree>
    <p:extLst>
      <p:ext uri="{BB962C8B-B14F-4D97-AF65-F5344CB8AC3E}">
        <p14:creationId xmlns:p14="http://schemas.microsoft.com/office/powerpoint/2010/main" val="5298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xuyeân thaân Ngaøi vì anh ñoù, Chuùa cheát thay anh treân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giaù naêm naøo.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 TOÂI</a:t>
            </a:r>
          </a:p>
        </p:txBody>
      </p:sp>
    </p:spTree>
    <p:extLst>
      <p:ext uri="{BB962C8B-B14F-4D97-AF65-F5344CB8AC3E}">
        <p14:creationId xmlns:p14="http://schemas.microsoft.com/office/powerpoint/2010/main" val="21408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134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2015-02-23T02:06:25Z</dcterms:modified>
</cp:coreProperties>
</file>