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3" r:id="rId2"/>
  </p:sldMasterIdLst>
  <p:sldIdLst>
    <p:sldId id="270" r:id="rId3"/>
    <p:sldId id="271" r:id="rId4"/>
    <p:sldId id="272" r:id="rId5"/>
    <p:sldId id="273" r:id="rId6"/>
    <p:sldId id="274" r:id="rId7"/>
    <p:sldId id="283" r:id="rId8"/>
    <p:sldId id="284" r:id="rId9"/>
    <p:sldId id="285" r:id="rId10"/>
    <p:sldId id="286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519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42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23/02/2015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6076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23/02/2015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05355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0629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1828800"/>
            <a:ext cx="750945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t-IT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CON ÑÖÔØNG CHUÙA </a:t>
            </a:r>
            <a:br>
              <a:rPr lang="it-IT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</a:br>
            <a:r>
              <a:rPr lang="it-IT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ÑAÕ ÑI QUA </a:t>
            </a:r>
          </a:p>
        </p:txBody>
      </p:sp>
    </p:spTree>
    <p:extLst>
      <p:ext uri="{BB962C8B-B14F-4D97-AF65-F5344CB8AC3E}">
        <p14:creationId xmlns:p14="http://schemas.microsoft.com/office/powerpoint/2010/main" val="235067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018115"/>
            <a:ext cx="91440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ñaõ ñeàn toäi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cheát theá cho con.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CON ÑÖÔØNG CHUÙA ÑAÕ ÑI QUA </a:t>
            </a:r>
          </a:p>
        </p:txBody>
      </p:sp>
    </p:spTree>
    <p:extLst>
      <p:ext uri="{BB962C8B-B14F-4D97-AF65-F5344CB8AC3E}">
        <p14:creationId xmlns:p14="http://schemas.microsoft.com/office/powerpoint/2010/main" val="485608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inh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nhoïn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naøo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coøn loang maùu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ñaøo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sæ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nhuïc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naøo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coøn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vöông treân maù.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CON ÑÖÔØNG CHUÙA ÑAÕ ÑI QUA </a:t>
            </a:r>
          </a:p>
        </p:txBody>
      </p:sp>
    </p:spTree>
    <p:extLst>
      <p:ext uri="{BB962C8B-B14F-4D97-AF65-F5344CB8AC3E}">
        <p14:creationId xmlns:p14="http://schemas.microsoft.com/office/powerpoint/2010/main" val="3040960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Laïy Chuùa!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Nhöõng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böôùc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naøo guïc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ngaõ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ñau thöông.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CON ÑÖÔØNG CHUÙA ÑAÕ ÑI QUA </a:t>
            </a:r>
          </a:p>
        </p:txBody>
      </p:sp>
    </p:spTree>
    <p:extLst>
      <p:ext uri="{BB962C8B-B14F-4D97-AF65-F5344CB8AC3E}">
        <p14:creationId xmlns:p14="http://schemas.microsoft.com/office/powerpoint/2010/main" val="814150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/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roi ñoøn haèn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veát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theâ löông,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chòu cheát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ñeàn toäi cho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CON ÑÖÔØNG CHUÙA ÑAÕ ÑI QUA </a:t>
            </a:r>
          </a:p>
        </p:txBody>
      </p:sp>
    </p:spTree>
    <p:extLst>
      <p:ext uri="{BB962C8B-B14F-4D97-AF65-F5344CB8AC3E}">
        <p14:creationId xmlns:p14="http://schemas.microsoft.com/office/powerpoint/2010/main" val="3793355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/>
            <a:r>
              <a:rPr lang="en-US" sz="40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</a:t>
            </a:r>
            <a:r>
              <a:rPr lang="en-US" sz="40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Laïy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Chuùa, xin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böôùc ñi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vôùi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Ngaøi, xin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vôùi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CON ÑÖÔØNG CHUÙA ÑAÕ ÑI QUA </a:t>
            </a:r>
          </a:p>
        </p:txBody>
      </p:sp>
    </p:spTree>
    <p:extLst>
      <p:ext uri="{BB962C8B-B14F-4D97-AF65-F5344CB8AC3E}">
        <p14:creationId xmlns:p14="http://schemas.microsoft.com/office/powerpoint/2010/main" val="1209360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018118"/>
            <a:ext cx="91440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/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Thaäp giaù treân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ñöôøng ñôøi con ñi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CON ÑÖÔØNG CHUÙA ÑAÕ ÑI QUA </a:t>
            </a:r>
          </a:p>
        </p:txBody>
      </p:sp>
    </p:spTree>
    <p:extLst>
      <p:ext uri="{BB962C8B-B14F-4D97-AF65-F5344CB8AC3E}">
        <p14:creationId xmlns:p14="http://schemas.microsoft.com/office/powerpoint/2010/main" val="858459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Laïy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Chuùa, xin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ñoùng ñinh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vôùi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xin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cuøng cheát vôùi Ngaøi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CON ÑÖÔØNG CHUÙA ÑAÕ ÑI QUA </a:t>
            </a:r>
          </a:p>
        </p:txBody>
      </p:sp>
    </p:spTree>
    <p:extLst>
      <p:ext uri="{BB962C8B-B14F-4D97-AF65-F5344CB8AC3E}">
        <p14:creationId xmlns:p14="http://schemas.microsoft.com/office/powerpoint/2010/main" val="1776693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018118"/>
            <a:ext cx="91440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eå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ñöôïc 	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soáng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vôùi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vinh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quang.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CON ÑÖÔØNG CHUÙA ÑAÕ ÑI QUA </a:t>
            </a:r>
          </a:p>
        </p:txBody>
      </p:sp>
    </p:spTree>
    <p:extLst>
      <p:ext uri="{BB962C8B-B14F-4D97-AF65-F5344CB8AC3E}">
        <p14:creationId xmlns:p14="http://schemas.microsoft.com/office/powerpoint/2010/main" val="2335589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CON ÑÖÔØNG CHUÙA ÑAÕ ÑI QUA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7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Laïy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ñöôøng naøo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ñaõ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800699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/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ñöôøng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naøo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ra phaùp tröôøng, maõo gai naøo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haèn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ñôùn.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CON ÑÖÔØNG CHUÙA ÑAÕ ÑI QUA </a:t>
            </a:r>
          </a:p>
        </p:txBody>
      </p:sp>
    </p:spTree>
    <p:extLst>
      <p:ext uri="{BB962C8B-B14F-4D97-AF65-F5344CB8AC3E}">
        <p14:creationId xmlns:p14="http://schemas.microsoft.com/office/powerpoint/2010/main" val="108063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Laïy Chuùa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!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Thaùnh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giaù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naøo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CON ÑÖÔØNG CHUÙA ÑAÕ ÑI QUA </a:t>
            </a:r>
          </a:p>
        </p:txBody>
      </p:sp>
    </p:spTree>
    <p:extLst>
      <p:ext uri="{BB962C8B-B14F-4D97-AF65-F5344CB8AC3E}">
        <p14:creationId xmlns:p14="http://schemas.microsoft.com/office/powerpoint/2010/main" val="3424063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thöông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naøo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phuû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kín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taâm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tö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ñöôøng thaäp giaù Ngaøi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daønh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CON ÑÖÔØNG CHUÙA ÑAÕ ÑI QUA </a:t>
            </a:r>
          </a:p>
        </p:txBody>
      </p:sp>
    </p:spTree>
    <p:extLst>
      <p:ext uri="{BB962C8B-B14F-4D97-AF65-F5344CB8AC3E}">
        <p14:creationId xmlns:p14="http://schemas.microsoft.com/office/powerpoint/2010/main" val="2175338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/>
            <a:r>
              <a:rPr lang="en-US" sz="40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</a:t>
            </a:r>
            <a:r>
              <a:rPr lang="en-US" sz="40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Laïy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Chuùa, xin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böôùc ñi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vôùi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Ngaøi, xin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vôùi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CON ÑÖÔØNG CHUÙA ÑAÕ ÑI QUA </a:t>
            </a:r>
          </a:p>
        </p:txBody>
      </p:sp>
    </p:spTree>
    <p:extLst>
      <p:ext uri="{BB962C8B-B14F-4D97-AF65-F5344CB8AC3E}">
        <p14:creationId xmlns:p14="http://schemas.microsoft.com/office/powerpoint/2010/main" val="2011434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018118"/>
            <a:ext cx="91440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/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Thaäp giaù treân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ñöôøng ñôøi con ñi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CON ÑÖÔØNG CHUÙA ÑAÕ ÑI QUA </a:t>
            </a:r>
          </a:p>
        </p:txBody>
      </p:sp>
    </p:spTree>
    <p:extLst>
      <p:ext uri="{BB962C8B-B14F-4D97-AF65-F5344CB8AC3E}">
        <p14:creationId xmlns:p14="http://schemas.microsoft.com/office/powerpoint/2010/main" val="3367640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Laïy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Chuùa, xin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ñoùng ñinh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vôùi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xin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cuøng cheát vôùi Ngaøi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CON ÑÖÔØNG CHUÙA ÑAÕ ÑI QUA </a:t>
            </a:r>
          </a:p>
        </p:txBody>
      </p:sp>
    </p:spTree>
    <p:extLst>
      <p:ext uri="{BB962C8B-B14F-4D97-AF65-F5344CB8AC3E}">
        <p14:creationId xmlns:p14="http://schemas.microsoft.com/office/powerpoint/2010/main" val="607536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018118"/>
            <a:ext cx="91440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eå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ñöôïc 	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soáng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vôùi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vinh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quang.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CON ÑÖÔØNG CHUÙA ÑAÕ ÑI QUA </a:t>
            </a:r>
          </a:p>
        </p:txBody>
      </p:sp>
    </p:spTree>
    <p:extLst>
      <p:ext uri="{BB962C8B-B14F-4D97-AF65-F5344CB8AC3E}">
        <p14:creationId xmlns:p14="http://schemas.microsoft.com/office/powerpoint/2010/main" val="447133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190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HTTL VIET NAM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LINH DO</dc:creator>
  <cp:lastModifiedBy>Lan Kha</cp:lastModifiedBy>
  <cp:revision>14</cp:revision>
  <dcterms:created xsi:type="dcterms:W3CDTF">2006-03-31T01:57:08Z</dcterms:created>
  <dcterms:modified xsi:type="dcterms:W3CDTF">2015-02-23T02:17:41Z</dcterms:modified>
</cp:coreProperties>
</file>