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8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0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3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2304632"/>
            <a:ext cx="6096000" cy="2554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>
                <a:ln w="11430"/>
                <a:solidFill>
                  <a:srgbClr val="C00000"/>
                </a:solidFill>
                <a:effectLst>
                  <a:glow rad="101600">
                    <a:prstClr val="white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CHA </a:t>
            </a:r>
            <a:r>
              <a:rPr lang="en-US" sz="8000" b="1" smtClean="0">
                <a:ln w="11430"/>
                <a:solidFill>
                  <a:srgbClr val="C00000"/>
                </a:solidFill>
                <a:effectLst>
                  <a:glow rad="101600">
                    <a:prstClr val="white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YEÂU </a:t>
            </a:r>
            <a:r>
              <a:rPr lang="en-US" sz="8000" b="1">
                <a:ln w="11430"/>
                <a:solidFill>
                  <a:srgbClr val="C00000"/>
                </a:solidFill>
                <a:effectLst>
                  <a:glow rad="101600">
                    <a:prstClr val="white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THÖÔNG</a:t>
            </a:r>
          </a:p>
        </p:txBody>
      </p:sp>
    </p:spTree>
    <p:extLst>
      <p:ext uri="{BB962C8B-B14F-4D97-AF65-F5344CB8AC3E}">
        <p14:creationId xmlns:p14="http://schemas.microsoft.com/office/powerpoint/2010/main" val="6693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" y="5867400"/>
            <a:ext cx="5638800" cy="685800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CHA YEÂU THÖÔNG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721816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Goâ-tha Chuùa cheát thay vì con,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ôn thieâng tha thöù bao toäi con. </a:t>
            </a:r>
          </a:p>
        </p:txBody>
      </p:sp>
    </p:spTree>
    <p:extLst>
      <p:ext uri="{BB962C8B-B14F-4D97-AF65-F5344CB8AC3E}">
        <p14:creationId xmlns:p14="http://schemas.microsoft.com/office/powerpoint/2010/main" val="401025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" y="5867400"/>
            <a:ext cx="5638800" cy="685800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CHA YEÂU THÖÔNG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721816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ngoâi cao sang Ngaøi ñaõ xuoáng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döông traàn tìm con, cöùu con, yeâu con.</a:t>
            </a:r>
          </a:p>
        </p:txBody>
      </p:sp>
    </p:spTree>
    <p:extLst>
      <p:ext uri="{BB962C8B-B14F-4D97-AF65-F5344CB8AC3E}">
        <p14:creationId xmlns:p14="http://schemas.microsoft.com/office/powerpoint/2010/main" val="143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" y="5867400"/>
            <a:ext cx="5638800" cy="685800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CHA YEÂU THÖÔNG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721816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yeâu thöông luoân ñôõ naâng ñôøi con,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cho con söùc môùi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Ngaøi luoân. </a:t>
            </a:r>
          </a:p>
        </p:txBody>
      </p:sp>
    </p:spTree>
    <p:extLst>
      <p:ext uri="{BB962C8B-B14F-4D97-AF65-F5344CB8AC3E}">
        <p14:creationId xmlns:p14="http://schemas.microsoft.com/office/powerpoint/2010/main" val="217844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" y="5867400"/>
            <a:ext cx="5638800" cy="685800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CHA YEÂU THÖÔNG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721816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yeâu Chuùa, loøng con maõi yeâu Ngaøi vì Ngaøi ñaõ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con.</a:t>
            </a:r>
          </a:p>
        </p:txBody>
      </p:sp>
    </p:spTree>
    <p:extLst>
      <p:ext uri="{BB962C8B-B14F-4D97-AF65-F5344CB8AC3E}">
        <p14:creationId xmlns:p14="http://schemas.microsoft.com/office/powerpoint/2010/main" val="265406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" y="5867400"/>
            <a:ext cx="5638800" cy="685800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CHA YEÂU THÖÔNG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721816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nhaân aùi,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ngaäp traøn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thoûa vui. </a:t>
            </a:r>
          </a:p>
        </p:txBody>
      </p:sp>
    </p:spTree>
    <p:extLst>
      <p:ext uri="{BB962C8B-B14F-4D97-AF65-F5344CB8AC3E}">
        <p14:creationId xmlns:p14="http://schemas.microsoft.com/office/powerpoint/2010/main" val="65904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" y="5867400"/>
            <a:ext cx="5638800" cy="685800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CHA YEÂU THÖÔNG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721816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ñöa con,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haèng daét con vaøo mieàn 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luoân daãn loái. </a:t>
            </a:r>
          </a:p>
        </p:txBody>
      </p:sp>
    </p:spTree>
    <p:extLst>
      <p:ext uri="{BB962C8B-B14F-4D97-AF65-F5344CB8AC3E}">
        <p14:creationId xmlns:p14="http://schemas.microsoft.com/office/powerpoint/2010/main" val="395010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" y="5867400"/>
            <a:ext cx="5638800" cy="685800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CHA YEÂU THÖÔNG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229647"/>
            <a:ext cx="8001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Daãu ñöôøng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coøn nhieàu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khoù khaên. </a:t>
            </a:r>
          </a:p>
        </p:txBody>
      </p:sp>
    </p:spTree>
    <p:extLst>
      <p:ext uri="{BB962C8B-B14F-4D97-AF65-F5344CB8AC3E}">
        <p14:creationId xmlns:p14="http://schemas.microsoft.com/office/powerpoint/2010/main" val="313230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" y="5867400"/>
            <a:ext cx="5638800" cy="685800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CHA YEÂU THÖÔNG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721816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theo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loøng caøng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tin nôi Cha toaøn naêng. </a:t>
            </a:r>
          </a:p>
        </p:txBody>
      </p:sp>
    </p:spTree>
    <p:extLst>
      <p:ext uri="{BB962C8B-B14F-4D97-AF65-F5344CB8AC3E}">
        <p14:creationId xmlns:p14="http://schemas.microsoft.com/office/powerpoint/2010/main" val="31244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102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Times New Roman</vt:lpstr>
      <vt:lpstr>VNI-Aptima</vt:lpstr>
      <vt:lpstr>VNI-Garam</vt:lpstr>
      <vt:lpstr>VNI-Shotgun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NHOM MAY CHIEU</dc:creator>
  <cp:lastModifiedBy>Lan Kha</cp:lastModifiedBy>
  <cp:revision>8</cp:revision>
  <dcterms:created xsi:type="dcterms:W3CDTF">2008-10-01T13:02:29Z</dcterms:created>
  <dcterms:modified xsi:type="dcterms:W3CDTF">2015-02-23T02:26:56Z</dcterms:modified>
</cp:coreProperties>
</file>