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8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860" y="2338884"/>
            <a:ext cx="54220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coøn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ngoùng ñieàu gì?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chaúng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thôø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8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ñöôïc xoùa 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tình, taâm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8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Kìa ñoài thaùnh giaù vôøi vôïi, baàu trôøi boùng toái mòt muø, Jeâsus ñaõ cheát thay vì nhaân theá.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3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ngöôøi haõy ñeán thôø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tìm ñöôïc Cöùu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mình, ñeå ñöôïc cöùu roãi taâm linh suoát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5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ñoài 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chieàu taøn,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vui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thaäp hình.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Xöa 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ngöôøi,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ñaønh laâm theá.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ñoài xöa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chòu hình, 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nhuoám huyeát thaønh doøng.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7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ngöôøi ñaõ ñeán nhìn Ngaøi,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xoùt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1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Kìa ñoài thaùnh giaù vôøi vôïi, baàu trôøi boùng toái mòt muø, Jeâsus ñaõ cheát thay vì nhaân theá.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ngöôøi haõy ñeán thôø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tìm ñöôïc Cöùu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mình, ñeå ñöôïc cöùu roãi taâm linh suoát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9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ngöôøi xa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laïc laàm,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chaân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traàn.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0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tìm hö vong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nay, ngöôøi 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thaáy?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ÑOÀI GOÂ-THA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6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177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2014-03-10T04:11:05Z</dcterms:created>
  <dcterms:modified xsi:type="dcterms:W3CDTF">2015-02-23T02:39:36Z</dcterms:modified>
</cp:coreProperties>
</file>