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7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882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133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ÑAU THÖÔNG TIEÂU MAÁT NÔI GOÂ-GOÂ-THA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lo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ñaõ tinh töôøng, Chuùa haèng chaêm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soùc ta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8626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 maát ôû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luoân 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2948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4503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ôû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403013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ñaày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vôùi öu tö,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lo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nan.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84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 maát ôû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luoân 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4834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8580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ôû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93535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Neùm öu saàu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vì ta gaùnh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99807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 maát ôû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luoân 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41122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1335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ôû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ÑAU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THÖÔNG TIEÂU MAÁT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9221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2012-10-27T03:29:50Z</dcterms:created>
  <dcterms:modified xsi:type="dcterms:W3CDTF">2015-02-23T02:43:16Z</dcterms:modified>
</cp:coreProperties>
</file>