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5pPr>
    <a:lvl6pPr marL="22860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6pPr>
    <a:lvl7pPr marL="27432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7pPr>
    <a:lvl8pPr marL="32004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8pPr>
    <a:lvl9pPr marL="3657600" algn="l" defTabSz="914400" rtl="0" eaLnBrk="1" latinLnBrk="0" hangingPunct="1">
      <a:defRPr sz="5200" b="1" kern="1200">
        <a:solidFill>
          <a:schemeClr val="bg1"/>
        </a:solidFill>
        <a:latin typeface="VNI-Helve-Condense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972D7-C466-4A29-A70B-F043B40855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E2391-63C4-4A2F-B69D-948C3AAB6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4D1CF-C89F-4647-85F6-A816C7350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0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5F82-FE80-4D03-87C5-D440BB50FF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0954-7EC5-46D7-9320-AB51BB8E94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50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2D0-EBEA-4465-B8E0-79FDC22C465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4688-C4CE-4C21-BC00-5EFE3D9E4A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472EE-35D1-43E3-84EA-41AEB7F3C7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C204C-5B20-43D2-A0FA-577BB02494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4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8D7A7-74C7-4EB7-BAFC-1A27889A0B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BDE26-5602-4B4A-AC1C-5E6C1FEB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80C9A-A5F0-4DC7-8F9B-EB78EBB55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5C9C8-DAF1-462B-B4C1-23A115C669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06E32-B64B-4D21-9AEA-4BCC11BD8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EA9B0-AD1A-412B-8011-3BABE5BED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6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DF09C92C-60D5-47EA-B707-EC445E55B5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543800" y="6340475"/>
            <a:ext cx="1600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hlinkClick r:id="rId13" action="ppaction://hlinksldjump"/>
              </a:rPr>
              <a:t>M</a:t>
            </a:r>
            <a:endParaRPr lang="en-US" sz="1400">
              <a:solidFill>
                <a:schemeClr val="accent2"/>
              </a:solidFill>
            </a:endParaRPr>
          </a:p>
          <a:p>
            <a:r>
              <a:rPr lang="en-US" sz="1400">
                <a:solidFill>
                  <a:schemeClr val="accent2"/>
                </a:solidFill>
                <a:hlinkClick r:id="rId14" action="ppaction://hlinksldjump"/>
              </a:rPr>
              <a:t>1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chemeClr val="accent2"/>
                </a:solidFill>
                <a:hlinkClick r:id="rId15" action="ppaction://hlinksldjump"/>
              </a:rPr>
              <a:t>2</a:t>
            </a:r>
            <a:r>
              <a:rPr lang="en-US" sz="1400">
                <a:solidFill>
                  <a:schemeClr val="accent2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CB888C1-783E-43B9-9B83-45D0F56753F5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23/02/2015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A4EAEC0-4605-4FD2-9C49-EA4DB6AA58EC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>
            <a:spLocks/>
          </p:cNvSpPr>
          <p:nvPr/>
        </p:nvSpPr>
        <p:spPr>
          <a:xfrm>
            <a:off x="1295400" y="228600"/>
            <a:ext cx="7848600" cy="457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>
                <a:solidFill>
                  <a:prstClr val="white"/>
                </a:solidFill>
                <a:latin typeface="VNI-Aptima" pitchFamily="2" charset="0"/>
                <a:cs typeface="Arial" charset="0"/>
              </a:rPr>
              <a:t>TOÂN VINH CHUÙA – TC 102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80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0">
                <a:solidFill>
                  <a:prstClr val="black"/>
                </a:solidFill>
                <a:latin typeface="VNI-Stylus" pitchFamily="2" charset="0"/>
                <a:cs typeface="Arial" charset="0"/>
              </a:rPr>
              <a:t>TOÂN VINH CHUÙA </a:t>
            </a:r>
            <a:r>
              <a:rPr lang="en-US" sz="3600" b="0" smtClean="0">
                <a:solidFill>
                  <a:prstClr val="black"/>
                </a:solidFill>
                <a:latin typeface="VNI-Stylus" pitchFamily="2" charset="0"/>
                <a:cs typeface="Arial" charset="0"/>
              </a:rPr>
              <a:t>– BIEÄT THAÙNH CA</a:t>
            </a:r>
            <a:endParaRPr lang="en-US" sz="3600" b="0">
              <a:solidFill>
                <a:prstClr val="black"/>
              </a:solidFill>
              <a:latin typeface="VNI-Stylus" pitchFamily="2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919" y="2362200"/>
            <a:ext cx="6171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Ariston" pitchFamily="2" charset="0"/>
                <a:cs typeface="Arial" charset="0"/>
              </a:rPr>
              <a:t>OÀI  VAÉNG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676" y="1898809"/>
            <a:ext cx="19014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80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NI-Ariston" pitchFamily="2" charset="0"/>
                <a:cs typeface="Arial" charset="0"/>
              </a:rPr>
              <a:t>Ñ</a:t>
            </a:r>
          </a:p>
        </p:txBody>
      </p:sp>
    </p:spTree>
    <p:extLst>
      <p:ext uri="{BB962C8B-B14F-4D97-AF65-F5344CB8AC3E}">
        <p14:creationId xmlns:p14="http://schemas.microsoft.com/office/powerpoint/2010/main" val="18008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Ñoài Goâ-goâ-tha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nhuoám huyeát tuoân,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phoù thaân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mình vì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Naèm xuoáng theá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cho ngöôøi,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hôõi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/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côù sao Ngaøi.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Nhaân töø tha thöù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cho traàn gian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hôøn caêm.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>
                <a:solidFill>
                  <a:prstClr val="black"/>
                </a:solidFill>
                <a:latin typeface="VNI-Aptima" pitchFamily="2" charset="0"/>
                <a:cs typeface="Arial" charset="0"/>
              </a:rPr>
              <a:t>2.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Kìa ñoù, choán an phaàn nôi thanh vaéng boùng ñeâm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daøi.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Ru theo tieáng haùt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eâm ñeàm ñöa böôùc chaân bieät ly.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Ñöôøng vaéng boùng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con ngöôøi ñem thaân Chuùa ñeán nôi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moä. 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Muoân ñôøi nhö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caùch xa toäi oâ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theá nhaân.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i="1" u="sng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ÑK: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 Vì tình yeâu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neân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Thieân Chuùa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sai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ñeán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döông traàn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Gaùnh thay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bao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ñôùn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ñôøi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laàm than.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Nhöng thieân tình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ban cho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nhaân gian ñoù ñaõ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khinh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thöôøng.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400">
                <a:solidFill>
                  <a:prstClr val="black"/>
                </a:solidFill>
                <a:latin typeface="VNI-Aptima" pitchFamily="2" charset="0"/>
                <a:cs typeface="Arial" charset="0"/>
              </a:rPr>
              <a:t>1.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Ñoài vaéng trong söông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chieàu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/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ñaõ truùt hôi roài.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042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Theá nhaân vì toäi oâ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lìa xa Chuùa,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giôø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ñaây,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thaân Chuùa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thöông.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Ñoài Goâ-goâ-tha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nhuoám huyeát tuoân,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Jeâsus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phoù thaân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mình vì toâi.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Moä Chuùa nieâm phong roài, tình yeâu ñoù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quaù cao ñeïp.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Muoân ñôøi cho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chính anh vaø toâi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giôø ñaây.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Ngaøn caây ñöùng nhö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ru hoàn nhaân theá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ñang traàm luaân.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Thaäp giaù treo thaân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Ngöôøi,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mang bao veát göôm caêm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hôøn.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Bôûi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 khoâng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bieát chi tình yeâu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Chuùa Cha.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4800" i="1" u="sng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ÑK: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 Vì tình yeâu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neân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Thieân Chuùa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sai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ñeán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döông traàn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Gaùnh thay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bao </a:t>
            </a:r>
            <a:b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ñôùn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ñôøi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ngöôøi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laàm than.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Nhöng thieân tình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Ngaøi ban cho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nhaân gian ñoù ñaõ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khinh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thöôøng.</a:t>
            </a:r>
            <a:endParaRPr lang="en-US" sz="6600">
              <a:solidFill>
                <a:srgbClr val="000000"/>
              </a:solidFill>
              <a:latin typeface="VNI-Aptima" pitchFamily="2" charset="0"/>
              <a:cs typeface="Arial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4800" y="228600"/>
            <a:ext cx="8534400" cy="441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Theá nhaân vì toäi oâ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lìa xa Chuùa,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giôø </a:t>
            </a:r>
            <a:r>
              <a:rPr lang="en-US" sz="6600" smtClean="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ñaây, </a:t>
            </a: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thaân Chuùa </a:t>
            </a:r>
            <a:b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</a:br>
            <a:r>
              <a:rPr lang="en-US" sz="6600">
                <a:solidFill>
                  <a:srgbClr val="000000"/>
                </a:solidFill>
                <a:latin typeface="VNI-Aptima" pitchFamily="2" charset="0"/>
                <a:cs typeface="Arial" charset="0"/>
              </a:rPr>
              <a:t>ñau thöông.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38600" y="5791200"/>
            <a:ext cx="5105400" cy="685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ÑOÀI </a:t>
            </a:r>
            <a:r>
              <a:rPr lang="en-US" sz="4000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Stylus" pitchFamily="2" charset="0"/>
              </a:rPr>
              <a:t>VAÉNG</a:t>
            </a:r>
            <a:endParaRPr lang="en-US" sz="4000" b="1">
              <a:solidFill>
                <a:schemeClr val="accent6">
                  <a:lumMod val="50000"/>
                </a:scheme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Stylu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NI-Helve-Condense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NI-Helve-Condense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186</Words>
  <Application>Microsoft Office PowerPoint</Application>
  <PresentationFormat>On-screen Show (4:3)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VNI-Aptima</vt:lpstr>
      <vt:lpstr>VNI-Ariston</vt:lpstr>
      <vt:lpstr>VNI-Helve-Condense</vt:lpstr>
      <vt:lpstr>VNI-Stylus</vt:lpstr>
      <vt:lpstr>Default Design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HTTL VIET NAM (MIEN NAM)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16</cp:revision>
  <dcterms:created xsi:type="dcterms:W3CDTF">2006-04-01T13:32:26Z</dcterms:created>
  <dcterms:modified xsi:type="dcterms:W3CDTF">2015-02-23T02:46:11Z</dcterms:modified>
</cp:coreProperties>
</file>