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0686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942" y="2217860"/>
            <a:ext cx="58913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CHUÙA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daáu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linh con chæ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Ngaøi thoâi.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58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Tình yeâu Chuùa vöôït troãi hôn bao nuùi ñoài, tình yeâu Chuùa roäng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lôùn hôn ñaïi döông.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4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Chuùa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xoùa bao oâ toäi,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Chuùa ñaõ taùi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sinh cuoäc ñôøi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2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Goâ-goâ-tha, Jeâsus ñaõ cheát thay cho con, treân thaäp giaù xöa, Jeâsus ñaõ gaùnh theá toäi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Tình yeâu Chuùa vöôït troãi hôn bao nuùi ñoài, tình yeâu Chuùa roäng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lôùn hôn ñaïi döông.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Chuùa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xoùa bao oâ toäi,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Chuùa ñaõ taùi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sinh cuoäc ñôøi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1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Goâ-goâ-tha,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ban cho con.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201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thaäp giaù xöa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chuoäc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38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Tình yeâu Chuùa vöôït troãi hôn bao nuùi ñoài, tình yeâu Chuùa roäng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lôùn hôn ñaïi döông.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479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Chuùa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xoùa bao oâ toäi,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Chuùa ñaõ taùi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sinh cuoäc ñôøi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40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YEÂU CHUÙA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Nay con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troïn cho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 taâm linh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6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145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2014-03-10T04:11:05Z</dcterms:created>
  <dcterms:modified xsi:type="dcterms:W3CDTF">2015-02-23T02:52:40Z</dcterms:modified>
</cp:coreProperties>
</file>