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5721-0708-4699-9B35-CFB0885BE543}" type="datetimeFigureOut">
              <a:rPr lang="en-US" smtClean="0"/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3BBC-4DCA-4ADD-AAE0-E780E5651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5721-0708-4699-9B35-CFB0885BE543}" type="datetimeFigureOut">
              <a:rPr lang="en-US" smtClean="0"/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3BBC-4DCA-4ADD-AAE0-E780E5651B2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86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2680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smtClean="0">
                <a:solidFill>
                  <a:schemeClr val="bg1"/>
                </a:solidFill>
                <a:latin typeface="VNI-Aptima" pitchFamily="2" charset="0"/>
              </a:rPr>
              <a:t>TOÂN VINH CHUÙA - BIEÄT </a:t>
            </a:r>
            <a:r>
              <a:rPr lang="en-US" sz="3600" b="1" dirty="0" smtClean="0">
                <a:solidFill>
                  <a:schemeClr val="bg1"/>
                </a:solidFill>
                <a:latin typeface="VNI-Aptima" pitchFamily="2" charset="0"/>
              </a:rPr>
              <a:t>THAÙNH CA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586" y="2362200"/>
            <a:ext cx="817082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FF00"/>
                </a:solidFill>
                <a:latin typeface="VNI-Garam" pitchFamily="2" charset="0"/>
              </a:rPr>
              <a:t>ÑOÀI GOÂ-GOÂ-THA</a:t>
            </a:r>
            <a:br>
              <a:rPr lang="en-US" sz="8000" b="1" dirty="0" smtClean="0">
                <a:solidFill>
                  <a:srgbClr val="FFFF00"/>
                </a:solidFill>
                <a:latin typeface="VNI-Garam" pitchFamily="2" charset="0"/>
              </a:rPr>
            </a:br>
            <a:r>
              <a:rPr lang="en-US" sz="8000" b="1" dirty="0" smtClean="0">
                <a:solidFill>
                  <a:srgbClr val="FFFF00"/>
                </a:solidFill>
                <a:latin typeface="VNI-Garam" pitchFamily="2" charset="0"/>
              </a:rPr>
              <a:t>CHOÁN XÖA</a:t>
            </a:r>
            <a:endParaRPr lang="en-US" sz="8000" b="1" dirty="0">
              <a:solidFill>
                <a:srgbClr val="FFFF00"/>
              </a:solidFill>
              <a:latin typeface="VNI-Garam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438400" y="5952887"/>
            <a:ext cx="6477000" cy="646331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smtClean="0">
                <a:solidFill>
                  <a:srgbClr val="FFFF00"/>
                </a:solidFill>
                <a:latin typeface="VNI-Aptima" pitchFamily="2" charset="0"/>
              </a:rPr>
              <a:t>ÑOÀI </a:t>
            </a:r>
            <a:r>
              <a:rPr lang="en-US" sz="3600" b="1" dirty="0" smtClean="0">
                <a:solidFill>
                  <a:srgbClr val="FFFF00"/>
                </a:solidFill>
                <a:latin typeface="VNI-Aptima" pitchFamily="2" charset="0"/>
              </a:rPr>
              <a:t>GOÂ-GOÂ-THA CHOÁN XÖA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90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Chuùng sinh ñang </a:t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trong laàm than, bôûi </a:t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toäi loaøi ngöôøi Chuùa </a:t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gaùnh nhuïc hình.</a:t>
            </a:r>
            <a:endParaRPr lang="en-US" sz="6600" b="1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438400" y="5952887"/>
            <a:ext cx="6477000" cy="646331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smtClean="0">
                <a:solidFill>
                  <a:srgbClr val="FFFF00"/>
                </a:solidFill>
                <a:latin typeface="VNI-Aptima" pitchFamily="2" charset="0"/>
              </a:rPr>
              <a:t>ÑOÀI </a:t>
            </a:r>
            <a:r>
              <a:rPr lang="en-US" sz="3600" b="1" dirty="0" smtClean="0">
                <a:solidFill>
                  <a:srgbClr val="FFFF00"/>
                </a:solidFill>
                <a:latin typeface="VNI-Aptima" pitchFamily="2" charset="0"/>
              </a:rPr>
              <a:t>GOÂ-GOÂ-THA CHOÁN XÖA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Ñoài Goâ-goâ-tha </a:t>
            </a:r>
            <a:r>
              <a:rPr lang="en-US" sz="6600" b="1" spc="-15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choán xöa,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Chuùa mang thaäp giaù naëng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noãi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ñau aâm thaàm </a:t>
            </a:r>
            <a:b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maø naøo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ai 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thaáu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chaêng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?</a:t>
            </a:r>
            <a:endParaRPr lang="en-US" sz="6600" b="1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VNI-Aptima" pitchFamily="2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438400" y="5952887"/>
            <a:ext cx="6477000" cy="646331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smtClean="0">
                <a:solidFill>
                  <a:srgbClr val="FFFF00"/>
                </a:solidFill>
                <a:latin typeface="VNI-Aptima" pitchFamily="2" charset="0"/>
              </a:rPr>
              <a:t>ÑOÀI </a:t>
            </a:r>
            <a:r>
              <a:rPr lang="en-US" sz="3600" b="1" dirty="0" smtClean="0">
                <a:solidFill>
                  <a:srgbClr val="FFFF00"/>
                </a:solidFill>
                <a:latin typeface="VNI-Aptima" pitchFamily="2" charset="0"/>
              </a:rPr>
              <a:t>GOÂ-GOÂ-THA CHOÁN XÖA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Toäi loãi nhaân theá chaát treân thaân Ngaøi caøng theâm nhieàu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yeâu theá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chòu hy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sinh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06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438400" y="5952887"/>
            <a:ext cx="6477000" cy="646331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smtClean="0">
                <a:solidFill>
                  <a:srgbClr val="FFFF00"/>
                </a:solidFill>
                <a:latin typeface="VNI-Aptima" pitchFamily="2" charset="0"/>
              </a:rPr>
              <a:t>ÑOÀI </a:t>
            </a:r>
            <a:r>
              <a:rPr lang="en-US" sz="3600" b="1" dirty="0" smtClean="0">
                <a:solidFill>
                  <a:srgbClr val="FFFF00"/>
                </a:solidFill>
                <a:latin typeface="VNI-Aptima" pitchFamily="2" charset="0"/>
              </a:rPr>
              <a:t>GOÂ-GOÂ-THA CHOÁN XÖA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Ôn Chuùa cao saâu </a:t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voâ ñoái, tình yeâu Chuùa quaù tuyeät vôøi.</a:t>
            </a:r>
            <a:endParaRPr lang="en-US" sz="6600" b="1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91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438400" y="5952887"/>
            <a:ext cx="6477000" cy="646331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smtClean="0">
                <a:solidFill>
                  <a:srgbClr val="FFFF00"/>
                </a:solidFill>
                <a:latin typeface="VNI-Aptima" pitchFamily="2" charset="0"/>
              </a:rPr>
              <a:t>ÑOÀI </a:t>
            </a:r>
            <a:r>
              <a:rPr lang="en-US" sz="3600" b="1" dirty="0" smtClean="0">
                <a:solidFill>
                  <a:srgbClr val="FFFF00"/>
                </a:solidFill>
                <a:latin typeface="VNI-Aptima" pitchFamily="2" charset="0"/>
              </a:rPr>
              <a:t>GOÂ-GOÂ-THA CHOÁN XÖA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Coù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ai yeâu nhö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ai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daùm cheát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theá 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ngöôøi.</a:t>
            </a:r>
            <a:endParaRPr lang="en-US" sz="6600" b="1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5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438400" y="5952887"/>
            <a:ext cx="6477000" cy="646331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smtClean="0">
                <a:solidFill>
                  <a:srgbClr val="FFFF00"/>
                </a:solidFill>
                <a:latin typeface="VNI-Aptima" pitchFamily="2" charset="0"/>
              </a:rPr>
              <a:t>ÑOÀI </a:t>
            </a:r>
            <a:r>
              <a:rPr lang="en-US" sz="3600" b="1" dirty="0" smtClean="0">
                <a:solidFill>
                  <a:srgbClr val="FFFF00"/>
                </a:solidFill>
                <a:latin typeface="VNI-Aptima" pitchFamily="2" charset="0"/>
              </a:rPr>
              <a:t>GOÂ-GOÂ-THA CHOÁN XÖA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Thöù tha cho bao </a:t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toäi nhaân, xoùa heát </a:t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quaù khöù laïc laàm.</a:t>
            </a:r>
            <a:endParaRPr lang="en-US" sz="6600" b="1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48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438400" y="5952887"/>
            <a:ext cx="6477000" cy="646331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smtClean="0">
                <a:solidFill>
                  <a:srgbClr val="FFFF00"/>
                </a:solidFill>
                <a:latin typeface="VNI-Aptima" pitchFamily="2" charset="0"/>
              </a:rPr>
              <a:t>ÑOÀI </a:t>
            </a:r>
            <a:r>
              <a:rPr lang="en-US" sz="3600" b="1" dirty="0" smtClean="0">
                <a:solidFill>
                  <a:srgbClr val="FFFF00"/>
                </a:solidFill>
                <a:latin typeface="VNI-Aptima" pitchFamily="2" charset="0"/>
              </a:rPr>
              <a:t>GOÂ-GOÂ-THA CHOÁN XÖA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Giuùp cho ta luoân </a:t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bình an böôùc treân </a:t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neûo chaùnh.</a:t>
            </a:r>
            <a:endParaRPr lang="en-US" sz="6600" b="1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56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438400" y="5952887"/>
            <a:ext cx="6477000" cy="646331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smtClean="0">
                <a:solidFill>
                  <a:srgbClr val="FFFF00"/>
                </a:solidFill>
                <a:latin typeface="VNI-Aptima" pitchFamily="2" charset="0"/>
              </a:rPr>
              <a:t>ÑOÀI </a:t>
            </a:r>
            <a:r>
              <a:rPr lang="en-US" sz="3600" b="1" dirty="0" smtClean="0">
                <a:solidFill>
                  <a:srgbClr val="FFFF00"/>
                </a:solidFill>
                <a:latin typeface="VNI-Aptima" pitchFamily="2" charset="0"/>
              </a:rPr>
              <a:t>GOÂ-GOÂ-THA CHOÁN XÖA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AÁy chính Chuùa Jeâsus, Ngaøi ñaõ ñeán coõi </a:t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theá gian.</a:t>
            </a:r>
            <a:endParaRPr lang="en-US" sz="6600" b="1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9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438400" y="5952887"/>
            <a:ext cx="6477000" cy="646331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smtClean="0">
                <a:solidFill>
                  <a:srgbClr val="FFFF00"/>
                </a:solidFill>
                <a:latin typeface="VNI-Aptima" pitchFamily="2" charset="0"/>
              </a:rPr>
              <a:t>ÑOÀI </a:t>
            </a:r>
            <a:r>
              <a:rPr lang="en-US" sz="3600" b="1" dirty="0" smtClean="0">
                <a:solidFill>
                  <a:srgbClr val="FFFF00"/>
                </a:solidFill>
                <a:latin typeface="VNI-Aptima" pitchFamily="2" charset="0"/>
              </a:rPr>
              <a:t>GOÂ-GOÂ-THA CHOÁN XÖA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Vôùi bao öu tö naëng mang toäi loãi khaép </a:t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</a:rPr>
              <a:t>choán ngaäp traøn.</a:t>
            </a:r>
            <a:endParaRPr lang="en-US" sz="6600" b="1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8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119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VNI-Aptima</vt:lpstr>
      <vt:lpstr>VNI-Garam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NHOM MAY CHIEU</dc:creator>
  <cp:lastModifiedBy>Lan Kha</cp:lastModifiedBy>
  <cp:revision>16</cp:revision>
  <dcterms:created xsi:type="dcterms:W3CDTF">2009-01-05T12:59:23Z</dcterms:created>
  <dcterms:modified xsi:type="dcterms:W3CDTF">2015-02-23T03:06:18Z</dcterms:modified>
</cp:coreProperties>
</file>