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2" autoAdjust="0"/>
    <p:restoredTop sz="94660"/>
  </p:normalViewPr>
  <p:slideViewPr>
    <p:cSldViewPr snapToGrid="0">
      <p:cViewPr varScale="1">
        <p:scale>
          <a:sx n="71" d="100"/>
          <a:sy n="71" d="100"/>
        </p:scale>
        <p:origin x="12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22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382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646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83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7997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630495" y="1774107"/>
            <a:ext cx="665781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CHIEÀU TREÂN ÑOÀI GOÂ-GOÂ-THA</a:t>
            </a:r>
            <a:endParaRPr lang="it-IT" sz="8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2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5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Toäi toâi Chuùa mang Jeâsus daáu yeâu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cheát thay toâi roài.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CHIEÀU TREÂN ÑOÀI GOÂ-GOÂ-THA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819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Caûm bieát Chuùa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thaân mang nieàm ñau, caûm bieát Chuùa toâi sao ñau thöông vôi ñaày.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CHIEÀU TREÂN ÑOÀI GOÂ-GOÂ-THA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685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5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Nhöng toâi caâm nín vì tieáng khoùc khoâng thaønh lôøi, Cöùu Chuùa daáu yeâu Ngaøi cheát thay toâi roài.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CHIEÀU TREÂN ÑOÀI GOÂ-GOÂ-THA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270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7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laø leõ soáng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 toâi, Jeâsus tình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 oâi quaù cao vôøi.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CHIEÀU TREÂN ÑOÀI GOÂ-GOÂ-THA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057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6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laø aùnh saùng cho muoân ngöôøi, laø loái soáng cho nhaân loaïi, laø Cöùu Chuùa cuûa traàn gian.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CHIEÀU TREÂN ÑOÀI GOÂ-GOÂ-THA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704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7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ñeïp nhö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naéng aám ban mai,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ñeïp nhö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aùnh sao treân trôøi.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CHIEÀU TREÂN ÑOÀI GOÂ-GOÂ-THA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070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8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laø khuùc thaùnh ca cao vôøi, laø suoái nöôùc trong im lìm, laø aùng maây bay khaép trôøi.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CHIEÀU TREÂN ÑOÀI GOÂ-GOÂ-THA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561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7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laø leõ soáng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 toâi, Jeâsus tình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 oâi quaù cao vôøi.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CHIEÀU TREÂN ÑOÀI GOÂ-GOÂ-THA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046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6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laø aùnh saùng cho muoân ngöôøi, laø loái soáng cho nhaân loaïi, laø Cöùu Chuùa cuûa traàn gian.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CHIEÀU TREÂN ÑOÀI GOÂ-GOÂ-THA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778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7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ñeïp nhö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naéng aám ban mai,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ñeïp nhö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aùnh sao treân trôøi.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CHIEÀU TREÂN ÑOÀI GOÂ-GOÂ-THA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38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CHIEÀU TREÂN ÑOÀI GOÂ-GOÂ-THA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4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toâi coâ ñôn laëng leõ mang thaäp hình, böôùc leân treân ñoài hoàn nghe </a:t>
            </a:r>
            <a:r>
              <a:rPr lang="en-US" sz="6600" b="1" spc="-150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tan vôõ vôùi muoân saàu ñau.</a:t>
            </a:r>
            <a:endParaRPr lang="en-US" sz="6600" b="1" spc="-150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07584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8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laø khuùc thaùnh ca cao vôøi, laø suoái nöôùc trong im lìm, laø aùng maây bay khaép trôøi.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CHIEÀU TREÂN ÑOÀI GOÂ-GOÂ-THA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29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Ñaùm ñoâng theo sau,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hoï nhö côn gioù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khoâng bieát höôùng ñi.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CHIEÀU TREÂN ÑOÀI GOÂ-GOÂ-THA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77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Ai naøo hay bieát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ñôùn ñau theá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 nhaân loaïi.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CHIEÀU TREÂN ÑOÀI GOÂ-GOÂ-THA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625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Cöùu Chuùa daáu yeâu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thaân mang nieàm ñau, Cöùu Chuùa daáu yeâu sao ñau thöông vôi ñaày.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CHIEÀU TREÂN ÑOÀI GOÂ-GOÂ-THA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76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Nhaân gian ñaâu thaáy vì quaù meán yeâu loaøi ngöôøi, Jeâsus phaûi cam mang bao ñôùn ñau.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CHIEÀU TREÂN ÑOÀI GOÂ-GOÂ-THA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645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thaân treân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thaäp hình nhìn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nhaân gian vôùi bao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meán thöông.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CHIEÀU TREÂN ÑOÀI GOÂ-GOÂ-THA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532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5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toâi yeân laëng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tình yeâu khoâng theå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noùi trong lôøi than.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CHIEÀU TREÂN ÑOÀI GOÂ-GOÂ-THA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311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5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Huyeát tuoân beân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hoâng, Jeâsus ñau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ñôùn truùt linh hoàn.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CHIEÀU TREÂN ÑOÀI GOÂ-GOÂ-THA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9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287</Words>
  <Application>Microsoft Office PowerPoint</Application>
  <PresentationFormat>On-screen Show (4:3)</PresentationFormat>
  <Paragraphs>40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3_Office Theme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13</cp:revision>
  <dcterms:created xsi:type="dcterms:W3CDTF">2014-03-10T04:11:05Z</dcterms:created>
  <dcterms:modified xsi:type="dcterms:W3CDTF">2015-02-23T03:35:06Z</dcterms:modified>
</cp:coreProperties>
</file>