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652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57389" y="1787554"/>
            <a:ext cx="65771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TÌNH YEÂU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tình thöông toâi, Chuùa neám buoàn ñau,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loøng yeâu anh,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cheát saàu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TÌNH 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Thì vì sao anh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naêm thaùng bô thôø khoâng tin Chuùa toâi?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TÌNH 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88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quyeát tin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heát loøng,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heát ñöôøng ñôøi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chaân Chuùa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TÌNH 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82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Trung kieân cuøng Ngaøi, tình maõi noàng saâu,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vinh ñôøi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cuûa tình 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TÌNH 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74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TÌNH 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tình thöông anh Chuùa xuoáng traàn gian, vì loøng yeâu em, Chuùa soáng laàm than.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tình thöông toâi,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maõo gai ñaàu vì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chuùng ta, mình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ñaày bao veát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TÌNH 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Söôøn ñoài Goâ-tha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ñaãm maùu vì toâi, ngöôøi ngöôøi xem khinh,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khoå vì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TÌNH 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66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Thaäp töï treo thaân, Jeâsus boû thaân vaøng, Jeâsus Chuùa toâi!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TÌNH 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20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cheát ñau thöông cho nhaân theá naøy,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ñaõ chòu hình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anh vôùi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TÌNH 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la tình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maõi ngaøn sau,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vinh ñôøi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cuûa tình 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TÌNH 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8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TÌNH 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Ngoaøi ñoài OÂ-liu,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khoùc vì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vaøo nhaø Cai-phe,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hoå nhuoác vì anh.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7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ñöôøng choâng gai, Jeâsus vaùc thaäp hình,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kìa Ngaøi ñi toù xieâu,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naøy tim vôõ tan.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TÌNH YEÂU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5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179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2014-03-10T04:11:05Z</dcterms:created>
  <dcterms:modified xsi:type="dcterms:W3CDTF">2015-02-23T03:46:00Z</dcterms:modified>
</cp:coreProperties>
</file>