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546C-37F3-4DC4-B43E-485743DFE319}" type="datetimeFigureOut">
              <a:rPr lang="en-US" smtClean="0"/>
              <a:pPr/>
              <a:t>23/02/2015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8323-3924-4E5C-8456-3DCE8DCBD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115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Jamai" pitchFamily="2" charset="0"/>
                <a:ea typeface="+mj-ea"/>
                <a:cs typeface="+mj-cs"/>
              </a:rPr>
              <a:t>VÌ AI ?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228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300" smtClean="0">
                <a:latin typeface="HP-Bank" pitchFamily="34" charset="0"/>
                <a:ea typeface="+mj-ea"/>
                <a:cs typeface="+mj-cs"/>
              </a:rPr>
              <a:t>TOÂN VINH CHUÙA – BIEÄT THAÙNH CA  </a:t>
            </a:r>
            <a:endParaRPr kumimoji="0" lang="en-US" sz="3600" b="0" i="0" u="none" strike="noStrike" kern="1200" cap="none" spc="-300" normalizeH="0" baseline="0" noProof="0" smtClean="0">
              <a:ln>
                <a:noFill/>
              </a:ln>
              <a:effectLst/>
              <a:uLnTx/>
              <a:uFillTx/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Hôõi ngöôøi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thôø </a:t>
            </a:r>
            <a:r>
              <a:rPr lang="en-US"/>
              <a:t>ô maõi sao? </a:t>
            </a:r>
          </a:p>
          <a:p>
            <a:r>
              <a:rPr lang="en-US"/>
              <a:t>Jeâsus, Ngaøi </a:t>
            </a:r>
            <a:r>
              <a:rPr lang="en-US"/>
              <a:t>ñang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ñoùn </a:t>
            </a:r>
            <a:r>
              <a:rPr lang="en-US"/>
              <a:t>chôø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Tin Ngaøi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toäi </a:t>
            </a:r>
            <a:r>
              <a:rPr lang="en-US"/>
              <a:t>anh </a:t>
            </a:r>
            <a:r>
              <a:rPr lang="en-US"/>
              <a:t>Chuùa </a:t>
            </a:r>
            <a:r>
              <a:rPr lang="en-US" smtClean="0"/>
              <a:t>tha, </a:t>
            </a:r>
            <a:endParaRPr lang="en-US"/>
          </a:p>
          <a:p>
            <a:r>
              <a:rPr lang="en-US" smtClean="0"/>
              <a:t>mong </a:t>
            </a:r>
            <a:r>
              <a:rPr lang="en-US"/>
              <a:t>anh </a:t>
            </a:r>
            <a:r>
              <a:rPr lang="en-US" smtClean="0"/>
              <a:t>mau quay </a:t>
            </a:r>
            <a:br>
              <a:rPr lang="en-US" smtClean="0"/>
            </a:br>
            <a:r>
              <a:rPr lang="en-US" smtClean="0"/>
              <a:t>böôùc ngay </a:t>
            </a:r>
            <a:r>
              <a:rPr lang="en-US"/>
              <a:t>veà ñaây.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15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Chuùa yeâu anh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yeâu ngöôøi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thöông </a:t>
            </a:r>
            <a:r>
              <a:rPr lang="en-US"/>
              <a:t>yeâu nhaân theá </a:t>
            </a:r>
          </a:p>
          <a:p>
            <a:r>
              <a:rPr lang="en-US"/>
              <a:t>neân chòu hình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Thieát tha </a:t>
            </a:r>
            <a:r>
              <a:rPr lang="en-US"/>
              <a:t>mong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anh </a:t>
            </a:r>
            <a:r>
              <a:rPr lang="en-US"/>
              <a:t>mau veà, </a:t>
            </a:r>
          </a:p>
          <a:p>
            <a:r>
              <a:rPr lang="en-US"/>
              <a:t>aên naên xin </a:t>
            </a:r>
            <a:r>
              <a:rPr lang="en-US"/>
              <a:t>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 </a:t>
            </a:r>
            <a:r>
              <a:rPr lang="en-US"/>
              <a:t>toäi anh.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77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1.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Jeâsus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vì ai huyeát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tuoân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?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Con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Trôøi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vì </a:t>
            </a: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sao ñôùn ñau? 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Goâ-tha thaäp giaù Chuùa mang, thöông thay </a:t>
            </a:r>
            <a:b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thaân Cöùu Chuùa </a:t>
            </a:r>
            <a:b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rPr>
              <a:t>mang nieàm ñau.</a:t>
            </a:r>
            <a:endParaRPr lang="en-US" sz="6600" b="1" smtClean="0">
              <a:effectLst>
                <a:glow rad="127000">
                  <a:schemeClr val="bg1"/>
                </a:glow>
              </a:effectLst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3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000" b="1">
                <a:effectLst>
                  <a:glow rad="127000">
                    <a:schemeClr val="bg1"/>
                  </a:glow>
                </a:effectLst>
                <a:latin typeface="VNI-Times-Thin" pitchFamily="2" charset="0"/>
                <a:ea typeface="+mj-ea"/>
                <a:cs typeface="+mj-cs"/>
              </a:defRPr>
            </a:lvl1pPr>
          </a:lstStyle>
          <a:p>
            <a:r>
              <a:rPr lang="en-US" sz="6600">
                <a:latin typeface="VNI-Aptima" pitchFamily="2" charset="0"/>
              </a:rPr>
              <a:t>Chuùa </a:t>
            </a:r>
            <a:r>
              <a:rPr lang="en-US" sz="6600" smtClean="0">
                <a:latin typeface="VNI-Aptima" pitchFamily="2" charset="0"/>
              </a:rPr>
              <a:t>Jeâsus, </a:t>
            </a:r>
            <a:r>
              <a:rPr lang="en-US" sz="6600">
                <a:latin typeface="VNI-Aptima" pitchFamily="2" charset="0"/>
              </a:rPr>
              <a:t>Chuùa </a:t>
            </a:r>
            <a:r>
              <a:rPr lang="en-US" sz="6600" smtClean="0">
                <a:latin typeface="VNI-Aptima" pitchFamily="2" charset="0"/>
              </a:rPr>
              <a:t>Jeâsus, </a:t>
            </a:r>
            <a:endParaRPr lang="en-US" sz="6600">
              <a:latin typeface="VNI-Aptima" pitchFamily="2" charset="0"/>
            </a:endParaRPr>
          </a:p>
          <a:p>
            <a:r>
              <a:rPr lang="en-US" sz="6600">
                <a:latin typeface="VNI-Aptima" pitchFamily="2" charset="0"/>
              </a:rPr>
              <a:t>yeâu thöông nhaân theá </a:t>
            </a:r>
          </a:p>
          <a:p>
            <a:r>
              <a:rPr lang="en-US" sz="6600">
                <a:latin typeface="VNI-Aptima" pitchFamily="2" charset="0"/>
              </a:rPr>
              <a:t>neân chòu hình</a:t>
            </a:r>
            <a:r>
              <a:rPr lang="en-US" sz="6600">
                <a:latin typeface="VNI-Aptima" pitchFamily="2" charset="0"/>
              </a:rPr>
              <a:t>. </a:t>
            </a:r>
            <a:endParaRPr lang="en-US" sz="6600">
              <a:latin typeface="VNI-Aptima" pitchFamily="2" charset="0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000" b="1">
                <a:effectLst>
                  <a:glow rad="127000">
                    <a:schemeClr val="bg1"/>
                  </a:glow>
                </a:effectLst>
                <a:latin typeface="VNI-Times-Thin" pitchFamily="2" charset="0"/>
                <a:ea typeface="+mj-ea"/>
                <a:cs typeface="+mj-cs"/>
              </a:defRPr>
            </a:lvl1pPr>
          </a:lstStyle>
          <a:p>
            <a:r>
              <a:rPr lang="en-US" sz="6600">
                <a:latin typeface="VNI-Aptima" pitchFamily="2" charset="0"/>
              </a:rPr>
              <a:t>Jeâsus ôi, Cha nhaân töø, </a:t>
            </a:r>
          </a:p>
          <a:p>
            <a:r>
              <a:rPr lang="en-US" sz="6600">
                <a:latin typeface="VNI-Aptima" pitchFamily="2" charset="0"/>
              </a:rPr>
              <a:t>hi sinh thaân </a:t>
            </a:r>
            <a:r>
              <a:rPr lang="en-US" sz="6600">
                <a:latin typeface="VNI-Aptima" pitchFamily="2" charset="0"/>
              </a:rPr>
              <a:t>baùu </a:t>
            </a:r>
            <a:r>
              <a:rPr lang="en-US" sz="6600" smtClean="0">
                <a:latin typeface="VNI-Aptima" pitchFamily="2" charset="0"/>
              </a:rPr>
              <a:t/>
            </a:r>
            <a:br>
              <a:rPr lang="en-US" sz="6600" smtClean="0">
                <a:latin typeface="VNI-Aptima" pitchFamily="2" charset="0"/>
              </a:rPr>
            </a:br>
            <a:r>
              <a:rPr lang="en-US" sz="6600" smtClean="0">
                <a:latin typeface="VNI-Aptima" pitchFamily="2" charset="0"/>
              </a:rPr>
              <a:t>cho </a:t>
            </a:r>
            <a:r>
              <a:rPr lang="en-US" sz="6600">
                <a:latin typeface="VNI-Aptima" pitchFamily="2" charset="0"/>
              </a:rPr>
              <a:t>toäi nhaân.</a:t>
            </a:r>
            <a:endParaRPr lang="en-US" sz="6600">
              <a:latin typeface="VNI-Aptima" pitchFamily="2" charset="0"/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9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Thaân Ngaøi bò göôm, giaùo ñaâm, huyeát hoàng traøn tuoân laùng lai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Bao ngöôøi </a:t>
            </a:r>
            <a:r>
              <a:rPr lang="en-US"/>
              <a:t>nhaïo </a:t>
            </a:r>
            <a:r>
              <a:rPr lang="en-US" smtClean="0"/>
              <a:t>cheâ </a:t>
            </a:r>
            <a:r>
              <a:rPr lang="en-US"/>
              <a:t>Chuùa </a:t>
            </a:r>
            <a:r>
              <a:rPr lang="en-US" smtClean="0"/>
              <a:t>toâi, ai </a:t>
            </a:r>
            <a:r>
              <a:rPr lang="en-US"/>
              <a:t>ôi </a:t>
            </a:r>
            <a:r>
              <a:rPr lang="en-US" smtClean="0"/>
              <a:t>anh </a:t>
            </a:r>
            <a:br>
              <a:rPr lang="en-US" smtClean="0"/>
            </a:br>
            <a:r>
              <a:rPr lang="en-US" smtClean="0"/>
              <a:t>coù bieát </a:t>
            </a:r>
            <a:r>
              <a:rPr lang="en-US"/>
              <a:t>bôûi vì sao?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69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Chuùa yeâu ôi</a:t>
            </a:r>
            <a:r>
              <a:rPr lang="en-US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Ñôùn </a:t>
            </a:r>
            <a:r>
              <a:rPr lang="en-US"/>
              <a:t>ñau nhieàu, </a:t>
            </a:r>
          </a:p>
          <a:p>
            <a:r>
              <a:rPr lang="en-US"/>
              <a:t>tay chaân ñinh ñoùng </a:t>
            </a:r>
          </a:p>
          <a:p>
            <a:r>
              <a:rPr lang="en-US"/>
              <a:t>huyeát tuoân traøn</a:t>
            </a:r>
            <a:r>
              <a:rPr lang="en-US"/>
              <a:t>. 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6600" b="1"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Theá nhaân ôi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bieát </a:t>
            </a:r>
            <a:r>
              <a:rPr lang="en-US"/>
              <a:t>khoâng naøo</a:t>
            </a:r>
            <a:r>
              <a:rPr lang="en-US"/>
              <a:t>?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nay </a:t>
            </a:r>
            <a:r>
              <a:rPr lang="en-US"/>
              <a:t>cheát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thay </a:t>
            </a:r>
            <a:r>
              <a:rPr lang="en-US"/>
              <a:t>toäi nhaân.</a:t>
            </a:r>
            <a:endParaRPr lang="en-US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304800" y="1524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BIEÄT THAÙNH CA - </a:t>
            </a:r>
            <a:r>
              <a:rPr lang="en-US" sz="4800" b="1" smtClean="0">
                <a:solidFill>
                  <a:srgbClr val="FF0000"/>
                </a:solidFill>
                <a:latin typeface="HP-Bank" pitchFamily="34" charset="0"/>
                <a:ea typeface="+mj-ea"/>
                <a:cs typeface="+mj-cs"/>
              </a:rPr>
              <a:t>VÌ AI?</a:t>
            </a:r>
            <a:endParaRPr lang="en-US" sz="4800" b="1" smtClean="0">
              <a:solidFill>
                <a:srgbClr val="FF0000"/>
              </a:solidFill>
              <a:latin typeface="HP-Ban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55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HP-Bank</vt:lpstr>
      <vt:lpstr>VNI-Aptima</vt:lpstr>
      <vt:lpstr>VNI-Jamai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Nhom May Chieu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Projector</dc:creator>
  <cp:lastModifiedBy>Lan Kha</cp:lastModifiedBy>
  <cp:revision>8</cp:revision>
  <dcterms:created xsi:type="dcterms:W3CDTF">2008-07-12T13:39:14Z</dcterms:created>
  <dcterms:modified xsi:type="dcterms:W3CDTF">2015-02-23T03:54:41Z</dcterms:modified>
</cp:coreProperties>
</file>