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6" r:id="rId3"/>
    <p:sldId id="257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3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5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6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9400" y="2286000"/>
            <a:ext cx="5943600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8000" b="1">
                <a:ln w="11430"/>
                <a:solidFill>
                  <a:srgbClr val="C00000"/>
                </a:solidFill>
                <a:effectLst>
                  <a:glow rad="1016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TÌNH YEÂU </a:t>
            </a:r>
          </a:p>
          <a:p>
            <a:r>
              <a:rPr lang="en-US" smtClean="0">
                <a:effectLst>
                  <a:glow rad="101600">
                    <a:prstClr val="white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BIEÁN ÑOÅI</a:t>
            </a:r>
            <a:endParaRPr lang="en-US" dirty="0">
              <a:effectLst>
                <a:glow rad="101600">
                  <a:prstClr val="white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4774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05821"/>
            <a:ext cx="9144000" cy="298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ñoåi caû taâm tö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tieáng dòu daøng vang trong loøng toâi.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 ñaõ xoùa toäi,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con,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loøng.”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7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7218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Gheát-seâ-ma-neâ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moà hoâi Chuùa ñaõ ñoå, thaám treân Ngaøi töïa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gioït maùu khoå ñau.</a:t>
            </a:r>
          </a:p>
        </p:txBody>
      </p:sp>
    </p:spTree>
    <p:extLst>
      <p:ext uri="{BB962C8B-B14F-4D97-AF65-F5344CB8AC3E}">
        <p14:creationId xmlns:p14="http://schemas.microsoft.com/office/powerpoint/2010/main" val="1183125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 xin Ngaøi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 Ngaøi quaêng xa ñi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luoân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vang </a:t>
            </a:r>
            <a:r>
              <a:rPr lang="en-GB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GB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GB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</a:t>
            </a:r>
            <a:r>
              <a:rPr lang="en-GB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GB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6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vì yeâu lìa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vinh quang,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traàn,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anh vôùi toâi.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ôn Ngaøi, toâi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ñi theo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vui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loøng xin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7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1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truaân bình an, vì coù Ngaøi ñi beân caïnh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gioù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dôøi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0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05821"/>
            <a:ext cx="9144000" cy="298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tình yeâu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ngaøy.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05821"/>
            <a:ext cx="9144000" cy="298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thoûa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daán thaân </a:t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toâi.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0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keâu goïi anh,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Ngaøi xoùa heát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nhô, bieán ñoåi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trong.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7218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Gheát-seâ-ma-neâ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moà hoâi Chuùa ñaõ ñoå, thaám treân Ngaøi töïa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gioït maùu khoå ñau.</a:t>
            </a:r>
          </a:p>
        </p:txBody>
      </p:sp>
    </p:spTree>
    <p:extLst>
      <p:ext uri="{BB962C8B-B14F-4D97-AF65-F5344CB8AC3E}">
        <p14:creationId xmlns:p14="http://schemas.microsoft.com/office/powerpoint/2010/main" val="284825406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737428"/>
            <a:ext cx="9144000" cy="298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chaàn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chôø, </a:t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 maõi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chi?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endParaRPr lang="en-GB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2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chaïy ñeán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Ngaøi!</a:t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loøng. </a:t>
            </a:r>
          </a:p>
        </p:txBody>
      </p:sp>
    </p:spTree>
    <p:extLst>
      <p:ext uri="{BB962C8B-B14F-4D97-AF65-F5344CB8AC3E}">
        <p14:creationId xmlns:p14="http://schemas.microsoft.com/office/powerpoint/2010/main" val="5939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 xin Ngaøi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 Ngaøi quaêng xa ñi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luoân </a:t>
            </a:r>
            <a:b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vang </a:t>
            </a:r>
            <a:r>
              <a:rPr lang="en-GB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GB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GB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</a:t>
            </a:r>
            <a:r>
              <a:rPr lang="en-GB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GB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7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 kia Ngaøi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 toâi,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chuoäc ñôøi toâi thoaùt khoûi toái taêm.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u buoàn thaùng naêm daøi leâ chaân nôi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 moøn, ñi tìm tình yeâu theá nhaân.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0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naêm toâi lìa xa,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Ngaøi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loaøi.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23382"/>
            <a:ext cx="9144000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chuoãi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an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GB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788261"/>
            <a:ext cx="9144000" cy="20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ñôùn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hay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nguy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loâi. 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7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846058"/>
            <a:ext cx="5791200" cy="630942"/>
          </a:xfrm>
          <a:prstGeom prst="rect">
            <a:avLst/>
          </a:prstGeom>
          <a:solidFill>
            <a:srgbClr val="C00000">
              <a:alpha val="9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Shotgun" pitchFamily="2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</a:rPr>
              <a:t>TÌNH YEÂU BIEÁN ÑOÅI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05821"/>
            <a:ext cx="9144000" cy="298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Jeâsus goïi toâi, </a:t>
            </a: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GB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gaëp aùnh saùng Ngaøi ban.</a:t>
            </a:r>
            <a:endParaRPr lang="en-GB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245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Times New Roman</vt:lpstr>
      <vt:lpstr>VNI-Aptima</vt:lpstr>
      <vt:lpstr>VNI-Garam</vt:lpstr>
      <vt:lpstr>VNI-Shotgun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2012-03-02T10:13:15Z</dcterms:created>
  <dcterms:modified xsi:type="dcterms:W3CDTF">2015-02-23T04:02:30Z</dcterms:modified>
</cp:coreProperties>
</file>