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716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döông coøn xanh bieác caùnh chim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thô, Chuùa mang ta trong caùnh tình nhaân aùi.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ôi Ngaøi khoâng tieác böôùc treân ñoài Goâ-tha, bôûi toâi neân Thieân Chuùa ñaønh phoù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thay Tình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cao ñeïp bay,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aáy nhö haït söông long lanh öôùt bôø maù.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Ngaøi yeâu meán ngöôøi döông theá khoå ñau, tình yeâu ñoù oâi cao ñeïp döôøng trong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vui möøng khi Chuùa goïi ta ñeán vôùi Cha, thaät aâu yeám Chuùa beân toâi raát thoûa thay.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0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nöông mình trong Chuùa tình nhaân aùi Chuùa Cha, nhìn hoa thaém moâi töôi cöôøi loøng laâng laâng.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7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thaät cao quyù Chuùa cho ngöôøi döông gian, gaùnh thay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ñôùn saàu muoân loái.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7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ôi Ngaøi khoâng tieác chính ngoâi trôøi vinh quang, cheát thay ñem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Chuùa chuoäc chuùng ta.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9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thay Tình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cao ñeïp bay,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aáy nhö haït söông long lanh öôùt bôø maù.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3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Ngaøi yeâu meán ngöôøi döông theá khoå ñau, tình yeâu ñoù oâi cao ñeïp döôøng trong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0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vì nhaân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ñau ñôùn xoùt xa, Ngaøi mang laáy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 ôû 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Baøn tay chòu ñinh ñoùng laøm ñau buoát thaáu tim, ñaàu mang laáy maõo gai ghim taän trong xöông.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thaät cao quyù Chuùa mang hình thay toâi, daãu cho bao ñau ñôùn saàu muoân loái.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3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toâi Ngaøi khoâng tieác chính ngoâi trôøi vinh quang, theá toâi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ñôùn saàu ñaéng cay.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6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thay Tình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cao ñeïp bay,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aáy nhö haït söông long lanh öôùt bôø maù.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Chuùa Ngaøi yeâu meán ngöôøi döông theá khoå ñau, tình yeâu ñoù oâi cao ñeïp döôøng trong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3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ôi vì nhaân theá Ngaøi xa choán hieån vinh, ñaønh laâm theá thay con ngöôøi gaùnh ñau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4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chaâu Ngaøi lai laùng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bôø mi thaám maét moâi vì thöông xoùt theá nhaân ñaønh chòu ñau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CAO QUYÙ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4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369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2014-03-10T04:11:05Z</dcterms:created>
  <dcterms:modified xsi:type="dcterms:W3CDTF">2015-02-23T04:19:00Z</dcterms:modified>
</cp:coreProperties>
</file>