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22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38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64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8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53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373485" y="1805737"/>
            <a:ext cx="784323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SOÁNG LAÏI VINH QUANG ROÀI</a:t>
            </a:r>
            <a:endParaRPr lang="it-IT" sz="8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2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pc="-30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SOÁNG LAÏI VINH QUANG ROÀI</a:t>
            </a:r>
            <a:endParaRPr lang="it-IT" sz="4000" b="1" spc="-30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5.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Cöôøi leân ñi ai ôi,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caát tieáng vui,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cöôøi leân ñi ai ôi,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haùt vang trôøi.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843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Cöôøi leân ñi ai ôi,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caát tieáng vui!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soáng laïi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vinh quang roài.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pc="-30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SOÁNG LAÏI VINH QUANG ROÀI</a:t>
            </a:r>
            <a:endParaRPr lang="it-IT" sz="4000" b="1" spc="-30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212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pc="-30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SOÁNG LAÏI VINH QUANG ROÀI</a:t>
            </a:r>
            <a:endParaRPr lang="it-IT" sz="4000" b="1" spc="-30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toâi hoâm nay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vui Cöùu Chuùa 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toâi hoâm nay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vui haùt vang trôøi.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0758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toâi hoâm nay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vui Cöùu Chuùa 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soáng laïi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vinh quang roài.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pc="-30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SOÁNG LAÏI VINH QUANG ROÀI</a:t>
            </a:r>
            <a:endParaRPr lang="it-IT" sz="4000" b="1" spc="-30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77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pc="-30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SOÁNG LAÏI VINH QUANG ROÀI</a:t>
            </a:r>
            <a:endParaRPr lang="it-IT" sz="4000" b="1" spc="-30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Ñoài Goâ-tha naêm xöa Chuùa ñoùng ñinh, Ngaøi mang bao ñau thöông treân thaäp hình.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175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Ñoài Goâ-tha naêm xöa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ñaõ chöùng minh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yeâu ngöôøi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queân thaân mình.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pc="-30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SOÁNG LAÏI VINH QUANG ROÀI</a:t>
            </a:r>
            <a:endParaRPr lang="it-IT" sz="4000" b="1" spc="-30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33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pc="-30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SOÁNG LAÏI VINH QUANG ROÀI</a:t>
            </a:r>
            <a:endParaRPr lang="it-IT" sz="4000" b="1" spc="-30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hy sinh cho toâi, cheát theá toâi,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hy sinh cho anh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vôùi bao ngöôøi.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63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yeâu thöông bao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 huyeát thaém rôi,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gaùnh muoân toäi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thay bao ngöôøi.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pc="-30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SOÁNG LAÏI VINH QUANG ROÀI</a:t>
            </a:r>
            <a:endParaRPr lang="it-IT" sz="4000" b="1" spc="-30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145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pc="-30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SOÁNG LAÏI VINH QUANG ROÀI</a:t>
            </a:r>
            <a:endParaRPr lang="it-IT" sz="4000" b="1" spc="-30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4.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Moà choân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khoâng ñoùng kín luoân, moà kia sau ba hoâm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vang tin möøng.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382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Trôøi bình minh chim muoâng hoùt veùo von, Chuùa soáng laïi vui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töng böøng.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pc="-30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SOÁNG LAÏI VINH QUANG ROÀI</a:t>
            </a:r>
            <a:endParaRPr lang="it-IT" sz="4000" b="1" spc="-30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854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155</Words>
  <Application>Microsoft Office PowerPoint</Application>
  <PresentationFormat>On-screen Show (4:3)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2014-03-10T04:11:05Z</dcterms:created>
  <dcterms:modified xsi:type="dcterms:W3CDTF">2015-02-23T04:25:59Z</dcterms:modified>
</cp:coreProperties>
</file>