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0629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540911" y="2166345"/>
            <a:ext cx="74182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ÑAÁNG SOÁNG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Ai nhaän tin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tha heát moïi toäi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ñeå cuoäc ñôøi traøn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ngaäp söï bình 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ÑAÁNG SOÁNG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51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haân hoan Jeâsus soáng quang vinh,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ñaõ soáng chính Jeâsus Chuùa ta.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ÑAÁNG SOÁNG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517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Cuøng nhau 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tieáng chuùc toân Jeâsus, vì yeâu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phoù thaân.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ÑAÁNG SOÁNG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11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Jeâsus quaù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voâ bieân muoân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ban cho ta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ñôøi môùi.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ÑAÁNG SOÁNG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73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ÑAÁNG SOÁNG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Giôø ñaây xin kính daâng thaân hoàn naày, Chuùa Jeâsus ngöï vaøo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con maõi.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113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mong Chuùa quaûn cai troïn ñôøi, taän hoàn con quyeát chí quy phuïc Ngaøi hoaøi.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ÑAÁNG SOÁNG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829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Ñeå ñôøi con luoân luoân chöùng cho muoân ngaøn ngöôøi, Chuùa Jeâsus Ngaøi laø tình yeâu thöông.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ÑAÁNG SOÁNG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096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rao ra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yeâu con,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chính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chuùng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ÑAÁNG SOÁNG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552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Cuøng nhau 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tieáng chuùc toân Jeâsus, vì yeâu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phoù thaân.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ÑAÁNG SOÁNG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832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Jeâsus quaù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voâ bieân muoân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ban cho ta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ñôøi môùi.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ÑAÁNG SOÁNG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933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ÑAÁNG SOÁNG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Trôøi ban tröa naéng soi treân ngoïn ñoài,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Jeâsus chòu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hình treân caây goã.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yeâu thöông huyeát tuoân rôi ngaäp doøng,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ñaàu chòu ñau, hai tay mang daáu ñinh.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ÑAÁNG SOÁNG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 Cha Thöôïng Thieân treân cao xoùt xa quay maët laïi vôùi Con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Jeâsus yeâu daáu.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ÑAÁNG SOÁNG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02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Traàn gian sao quaù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toäi loãi ngaäp traøn,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baàu trôøi toái taêm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ngay giöõa tröa.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ÑAÁNG SOÁNG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896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Cuøng nhau 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tieáng chuùc toân Jeâsus, vì yeâu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phoù thaân.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ÑAÁNG SOÁNG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52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Jeâsus quaù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voâ bieân muoân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ban cho ta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ñôøi môùi.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ÑAÁNG SOÁNG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379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ÑAÁNG SOÁNG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vui leân hôõi muoân daân ñoàng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ca ngôïi veà tình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voâ ñoái.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417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Ñoài Goâ-tha hieán daâng thaân chòu hình,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ñeå chuoäc toäi cho anh, cho toâi, cho ngöôøi.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ÑAÁNG SOÁNG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634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216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2014-03-10T04:11:05Z</dcterms:created>
  <dcterms:modified xsi:type="dcterms:W3CDTF">2015-02-23T04:36:43Z</dcterms:modified>
</cp:coreProperties>
</file>