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766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579" y="1883009"/>
            <a:ext cx="53447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Haùt Ha-leâ-lu-gia! Haùt Ha-leâ-lu-gia! Chuùc tuïng Vua Jeâsus Ñaáng quyeàn naêng voâ song.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25294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tuïng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42921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vui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toân Chuùa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quyeàn.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vöôït moä phaàn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quang, coøn ñaâu quyeàn löïc Sa-tan.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soáng hoâm nay, Chuùa vaãn soáng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ñôøi, Jeâsus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21596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Haùt Ha-leâ-lu-gia! Haùt Ha-leâ-lu-gia! Chuùc tuïng Vua Jeâsus Ñaáng quyeàn naêng voâ song.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14909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tuïng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305926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chuùng ta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thôø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thaät ñaõ phuïc sinh, quyeàn naêng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ñôøi vinh quang.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15933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soáng vinh quang,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phöôùc aân tuoân traøn, Jeâsus phuïc sinh huy hoaøng.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40951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130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2014-03-10T04:11:05Z</dcterms:created>
  <dcterms:modified xsi:type="dcterms:W3CDTF">2015-02-23T04:41:07Z</dcterms:modified>
</cp:coreProperties>
</file>