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F90A-3D92-41A9-9F91-4B34A442A0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3FDD-4BA1-478A-B9D5-20AB58648B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0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F90A-3D92-41A9-9F91-4B34A442A0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3FDD-4BA1-478A-B9D5-20AB58648B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5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3F90A-3D92-41A9-9F91-4B34A442A0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3FDD-4BA1-478A-B9D5-20AB58648B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Johnny Huynh\Desktop\PRAY copy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0"/>
            <a:ext cx="9165771" cy="687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99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676400"/>
            <a:ext cx="723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Garam" pitchFamily="34" charset="0"/>
              </a:rPr>
              <a:t>LUÙC ANH NGUYEÄN CAÀU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046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Eurasia" pitchFamily="2" charset="0"/>
              </a:rPr>
              <a:t>TOÂN VINH CHUÙA – </a:t>
            </a:r>
            <a:r>
              <a:rPr lang="en-US" sz="3600" b="1" smtClean="0">
                <a:solidFill>
                  <a:prstClr val="black"/>
                </a:solidFill>
                <a:latin typeface="VNI-Eurasia" pitchFamily="2" charset="0"/>
              </a:rPr>
              <a:t>BIEÄT THAÙNH CA</a:t>
            </a:r>
            <a:endParaRPr lang="en-US" sz="3200" b="1">
              <a:solidFill>
                <a:prstClr val="black"/>
              </a:solidFill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0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1" y="5943600"/>
            <a:ext cx="6400800" cy="6463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</a:schemeClr>
                  </a:glow>
                </a:effectLst>
                <a:latin typeface="VNI-Garam" pitchFamily="34" charset="0"/>
              </a:rPr>
              <a:t>LUÙC </a:t>
            </a:r>
            <a:r>
              <a:rPr lang="en-US" sz="3600" b="1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</a:schemeClr>
                  </a:glow>
                </a:effectLst>
                <a:latin typeface="VNI-Garam" pitchFamily="34" charset="0"/>
              </a:rPr>
              <a:t>ANH NGUYEÄN CAÀU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738" y="340816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Khi boùng ñeâm vöøa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buoâng xuoáng, giaây phuùt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anh caàu khaån, nhôù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caàu thay chaêng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ngöôøi?</a:t>
            </a:r>
            <a:endParaRPr lang="en-US" sz="6600" b="1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738" y="5334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vaãn luoân ñôïi troâng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ñöa daét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 loái, coù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bao giôø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nhôù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toâi?</a:t>
            </a:r>
            <a:endParaRPr lang="en-US" sz="6600" b="1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1" y="5943600"/>
            <a:ext cx="6400800" cy="6463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</a:schemeClr>
                  </a:glow>
                </a:effectLst>
                <a:latin typeface="VNI-Garam" pitchFamily="34" charset="0"/>
              </a:rPr>
              <a:t>LUÙC </a:t>
            </a:r>
            <a:r>
              <a:rPr lang="en-US" sz="3600" b="1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</a:schemeClr>
                  </a:glow>
                </a:effectLst>
                <a:latin typeface="VNI-Garam" pitchFamily="34" charset="0"/>
              </a:rPr>
              <a:t>ANH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157602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738" y="3810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nhaéc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 anh nhieàu,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Chuùa cho anh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luoân thaùi 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1" y="5943600"/>
            <a:ext cx="6400800" cy="6463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</a:schemeClr>
                  </a:glow>
                </a:effectLst>
                <a:latin typeface="VNI-Garam" pitchFamily="34" charset="0"/>
              </a:rPr>
              <a:t>LUÙC </a:t>
            </a:r>
            <a:r>
              <a:rPr lang="en-US" sz="3600" b="1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</a:schemeClr>
                  </a:glow>
                </a:effectLst>
                <a:latin typeface="VNI-Garam" pitchFamily="34" charset="0"/>
              </a:rPr>
              <a:t>ANH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39471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738" y="3810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xin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gaëp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khaên.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1" y="5943600"/>
            <a:ext cx="6400800" cy="6463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</a:schemeClr>
                  </a:glow>
                </a:effectLst>
                <a:latin typeface="VNI-Garam" pitchFamily="34" charset="0"/>
              </a:rPr>
              <a:t>LUÙC </a:t>
            </a:r>
            <a:r>
              <a:rPr lang="en-US" sz="3600" b="1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</a:schemeClr>
                  </a:glow>
                </a:effectLst>
                <a:latin typeface="VNI-Garam" pitchFamily="34" charset="0"/>
              </a:rPr>
              <a:t>ANH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135476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738" y="3048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Khi aùnh döông vöøa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loái, giaây phuùt anh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tha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bao ñieàu.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1" y="5943600"/>
            <a:ext cx="6400800" cy="6463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</a:schemeClr>
                  </a:glow>
                </a:effectLst>
                <a:latin typeface="VNI-Garam" pitchFamily="34" charset="0"/>
              </a:rPr>
              <a:t>LUÙC </a:t>
            </a:r>
            <a:r>
              <a:rPr lang="en-US" sz="3600" b="1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</a:schemeClr>
                  </a:glow>
                </a:effectLst>
                <a:latin typeface="VNI-Garam" pitchFamily="34" charset="0"/>
              </a:rPr>
              <a:t>ANH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402358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738" y="3810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ñeán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vôùi, toâi raát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chaêm soùc luoân.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1" y="5943600"/>
            <a:ext cx="6400800" cy="6463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</a:schemeClr>
                  </a:glow>
                </a:effectLst>
                <a:latin typeface="VNI-Garam" pitchFamily="34" charset="0"/>
              </a:rPr>
              <a:t>LUÙC </a:t>
            </a:r>
            <a:r>
              <a:rPr lang="en-US" sz="3600" b="1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</a:schemeClr>
                  </a:glow>
                </a:effectLst>
                <a:latin typeface="VNI-Garam" pitchFamily="34" charset="0"/>
              </a:rPr>
              <a:t>ANH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156018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738" y="3810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nhaéc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anh bao laàn,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cuùi xin Jeâsus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soùc anh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1" y="5943600"/>
            <a:ext cx="6400800" cy="6463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</a:schemeClr>
                  </a:glow>
                </a:effectLst>
                <a:latin typeface="VNI-Garam" pitchFamily="34" charset="0"/>
              </a:rPr>
              <a:t>LUÙC </a:t>
            </a:r>
            <a:r>
              <a:rPr lang="en-US" sz="3600" b="1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</a:schemeClr>
                  </a:glow>
                </a:effectLst>
                <a:latin typeface="VNI-Garam" pitchFamily="34" charset="0"/>
              </a:rPr>
              <a:t>ANH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409638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738" y="3810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Ngaøi,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 chaân thaønh,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nhaéc teân anh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yeân tónh kia.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1" y="5943600"/>
            <a:ext cx="6400800" cy="646331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</a:schemeClr>
                  </a:glow>
                </a:effectLst>
                <a:latin typeface="VNI-Garam" pitchFamily="34" charset="0"/>
              </a:rPr>
              <a:t>LUÙC </a:t>
            </a:r>
            <a:r>
              <a:rPr lang="en-US" sz="3600" b="1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</a:schemeClr>
                  </a:glow>
                </a:effectLst>
                <a:latin typeface="VNI-Garam" pitchFamily="34" charset="0"/>
              </a:rPr>
              <a:t>ANH NGUYEÄN CAÀU</a:t>
            </a:r>
          </a:p>
        </p:txBody>
      </p:sp>
    </p:spTree>
    <p:extLst>
      <p:ext uri="{BB962C8B-B14F-4D97-AF65-F5344CB8AC3E}">
        <p14:creationId xmlns:p14="http://schemas.microsoft.com/office/powerpoint/2010/main" val="170137793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99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VNI-Aptima</vt:lpstr>
      <vt:lpstr>VNI-Eurasia</vt:lpstr>
      <vt:lpstr>VNI-Garam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2011-01-07T01:44:41Z</dcterms:created>
  <dcterms:modified xsi:type="dcterms:W3CDTF">2015-02-23T09:16:28Z</dcterms:modified>
</cp:coreProperties>
</file>