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0629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605305" y="2591347"/>
            <a:ext cx="70576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VUI CA LEÂN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VUI </a:t>
            </a:r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LEÂN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ca leân! Vui ca leân!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leân vì cuoäc ñôøi ta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coù Chuùa Jeâsus roài.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VUI </a:t>
            </a:r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LEÂN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ca leân! Vui ca leân!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leân vì cuoäc ñôøi ta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coù Chuùa Jeâsus roài.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74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ban söùc cho ta moãi ngaøy, cuøng daâng tieáng ca toân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thoâi.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VUI CA LEÂN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yeâu chính toâi vaø chính anh, mau daâng troïn cuoäc ñôøi cho Chuùa quaûn cai ñeâm ngaøy.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VUI CA LEÂN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06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88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2014-03-10T04:11:05Z</dcterms:created>
  <dcterms:modified xsi:type="dcterms:W3CDTF">2015-02-23T09:36:18Z</dcterms:modified>
</cp:coreProperties>
</file>