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</p:sldMasterIdLst>
  <p:sldIdLst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1" r:id="rId14"/>
    <p:sldId id="262" r:id="rId15"/>
    <p:sldId id="263" r:id="rId16"/>
    <p:sldId id="264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6600"/>
    <a:srgbClr val="008000"/>
    <a:srgbClr val="00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Loc Kha\Desktop\candle_1024x768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Documents and Settings\Loc Kha\Desktop\true310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9" name="Picture 3" descr="C:\Documents and Settings\Loc Kha\Desktop\candle_1024x768 copy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Documents and Settings\Loc Kha\Desktop\Picture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7938" y="-7938"/>
            <a:ext cx="9161463" cy="68754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6172200" cy="612775"/>
          </a:xfrm>
        </p:spPr>
        <p:txBody>
          <a:bodyPr>
            <a:normAutofit fontScale="90000"/>
          </a:bodyPr>
          <a:lstStyle/>
          <a:p>
            <a:r>
              <a:rPr 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P-Blasder" pitchFamily="34" charset="0"/>
              </a:rPr>
              <a:t>TOÂN VINH CHUÙA – BIEÄT THAÙNH CA</a:t>
            </a:r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101600">
                  <a:schemeClr val="tx2">
                    <a:lumMod val="50000"/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P-Blasder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6400800" cy="19812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smtClean="0">
                <a:ln w="11430"/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</a:t>
            </a:r>
          </a:p>
          <a:p>
            <a:r>
              <a:rPr lang="en-US" sz="6600" b="1" spc="50" dirty="0" smtClean="0">
                <a:ln w="11430"/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SAÙNG LEÂN</a:t>
            </a:r>
            <a:endParaRPr lang="en-US" sz="6600" b="1" spc="50" dirty="0">
              <a:ln w="11430"/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P-Friz-Heavy" pitchFamily="34" charset="0"/>
              </a:rPr>
              <a:t>2.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Naøy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baïn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hôõi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töôi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vui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nuï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cöôøi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.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6096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Boca-Solid" pitchFamily="34" charset="0"/>
                <a:ea typeface="+mn-ea"/>
                <a:cs typeface="+mn-cs"/>
              </a:rPr>
              <a:t>HAÕY THAÉP SAÙNG LEÂN</a:t>
            </a:r>
            <a:endParaRPr kumimoji="0" lang="en-US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Boca-Soli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Naøy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baïn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hôõi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ngoïn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löûa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hoan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.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6096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Boca-Solid" pitchFamily="34" charset="0"/>
                <a:ea typeface="+mn-ea"/>
                <a:cs typeface="+mn-cs"/>
              </a:rPr>
              <a:t>HAÕY THAÉP SAÙNG LEÂN</a:t>
            </a:r>
            <a:endParaRPr kumimoji="0" lang="en-US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Boca-Soli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haïnh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phuùc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khi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soáng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trao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ban,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ñem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tình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Chuùa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toûa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theá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gian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.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6096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Boca-Solid" pitchFamily="34" charset="0"/>
                <a:ea typeface="+mn-ea"/>
                <a:cs typeface="+mn-cs"/>
              </a:rPr>
              <a:t>HAÕY THAÉP SAÙNG LEÂN</a:t>
            </a:r>
            <a:endParaRPr kumimoji="0" lang="en-US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Boca-Soli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Naøy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baïn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hôõi 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xin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chôù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höõng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hôø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xin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chôù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ô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thôø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Chuùa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ñang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ñôïi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chôø.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6096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Boca-Solid" pitchFamily="34" charset="0"/>
                <a:ea typeface="+mn-ea"/>
                <a:cs typeface="+mn-cs"/>
              </a:rPr>
              <a:t>HAÕY THAÉP SAÙNG LEÂN</a:t>
            </a:r>
            <a:endParaRPr kumimoji="0" lang="en-US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Boca-Soli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  <a:latin typeface="HP-Friz-Heavy" pitchFamily="34" charset="0"/>
              </a:rPr>
              <a:t>ÑK: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leân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traàn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gian!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81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tình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yeâu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nieàm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tin,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nieàm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tin Jeâsus.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09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cho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traàn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gian!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16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Ñoát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chaùy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tan </a:t>
            </a:r>
            <a:b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nieàm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ñau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xoùa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boùng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ñeâm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töø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laâu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vaây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kín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quanh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.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85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382000" cy="4648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P-Friz-Heavy" pitchFamily="34" charset="0"/>
              </a:rPr>
              <a:t>1.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Naøy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baïn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hôõi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con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tim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noàng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naøn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.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Naøy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baïn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hôõi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ngoïn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löûa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yeâu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thöông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.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6096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HP-Boca-Solid" pitchFamily="34" charset="0"/>
                <a:ea typeface="+mn-ea"/>
                <a:cs typeface="+mn-cs"/>
              </a:rPr>
              <a:t>HAÕY THAÉP SAÙNG LEÂN</a:t>
            </a:r>
            <a:endParaRPr kumimoji="0" lang="en-US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HP-Boca-Soli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382000" cy="4648200"/>
          </a:xfrm>
        </p:spPr>
        <p:txBody>
          <a:bodyPr>
            <a:noAutofit/>
          </a:bodyPr>
          <a:lstStyle/>
          <a:p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Cuoäc 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ñôøi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bao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t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aê</a:t>
            </a: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m toái 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quanh 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t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a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ñang caàn ñeán 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aùnh saùng chieáu soi.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382000" cy="4648200"/>
          </a:xfrm>
        </p:spPr>
        <p:txBody>
          <a:bodyPr>
            <a:noAutofit/>
          </a:bodyPr>
          <a:lstStyle/>
          <a:p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Naøy baïn hôõi xin 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chôù laõng queân 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aùnh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neán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traùi tim 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vi-VN" sz="6600" dirty="0" smtClean="0">
                <a:solidFill>
                  <a:schemeClr val="bg1"/>
                </a:solidFill>
                <a:latin typeface="HP-Friz-Heavy" pitchFamily="34" charset="0"/>
              </a:rPr>
              <a:t>cho ñôøi 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ñeïp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vi-VN" sz="6600" smtClean="0">
                <a:solidFill>
                  <a:schemeClr val="bg1"/>
                </a:solidFill>
                <a:latin typeface="HP-Friz-Heavy" pitchFamily="34" charset="0"/>
              </a:rPr>
              <a:t>.</a:t>
            </a:r>
            <a:endParaRPr lang="vi-VN" sz="6600" dirty="0" smtClean="0">
              <a:solidFill>
                <a:schemeClr val="bg1"/>
              </a:solidFill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  <a:latin typeface="HP-Friz-Heavy" pitchFamily="34" charset="0"/>
              </a:rPr>
              <a:t>ÑK: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leân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traàn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gian!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tình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yeâu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saùng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nieàm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tin,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nieàm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/>
            </a:r>
            <a:b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tin Jeâsus.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leân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ta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haõy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thaép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latin typeface="HP-Friz-Heavy" pitchFamily="34" charset="0"/>
              </a:rPr>
              <a:t>cho</a:t>
            </a:r>
            <a:r>
              <a:rPr lang="en-US" sz="6600" dirty="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err="1" smtClean="0">
                <a:solidFill>
                  <a:schemeClr val="bg1"/>
                </a:solidFill>
                <a:latin typeface="HP-Friz-Heavy" pitchFamily="34" charset="0"/>
              </a:rPr>
              <a:t>traàn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 </a:t>
            </a:r>
            <a:r>
              <a:rPr lang="en-US" sz="6600" smtClean="0">
                <a:solidFill>
                  <a:schemeClr val="bg1"/>
                </a:solidFill>
                <a:latin typeface="HP-Friz-Heavy" pitchFamily="34" charset="0"/>
              </a:rPr>
              <a:t>gian! </a:t>
            </a:r>
            <a:endParaRPr lang="en-US" sz="6600" dirty="0" smtClean="0">
              <a:solidFill>
                <a:schemeClr val="bg1"/>
              </a:solidFill>
              <a:effectLst/>
              <a:latin typeface="HP-Friz-Heavy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4648200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Ñoát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chaùy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tan </a:t>
            </a:r>
            <a:b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nieàm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ñau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,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xoùa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boùng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ñeâm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töø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laâu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b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</a:b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vaây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kín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quanh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ñôøi</a:t>
            </a:r>
            <a:r>
              <a:rPr lang="en-US" sz="66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HP-Friz-Heavy" pitchFamily="34" charset="0"/>
              </a:rPr>
              <a:t>.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1800" y="6096000"/>
            <a:ext cx="6400800" cy="685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tx1"/>
                </a:solidFill>
                <a:effectLst>
                  <a:glow rad="101600">
                    <a:srgbClr val="FFFF99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HAÕY THAÉP SAÙNG LEÂN</a:t>
            </a:r>
            <a:endParaRPr lang="en-US" b="1" spc="50" dirty="0">
              <a:ln w="11430"/>
              <a:solidFill>
                <a:schemeClr val="tx1"/>
              </a:solidFill>
              <a:effectLst>
                <a:glow rad="101600">
                  <a:srgbClr val="FFFF99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138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HP-Blasder</vt:lpstr>
      <vt:lpstr>HP-Boca-Solid</vt:lpstr>
      <vt:lpstr>HP-Friz-Heavy</vt:lpstr>
      <vt:lpstr>1_Office Theme</vt:lpstr>
      <vt:lpstr>2_Office Theme</vt:lpstr>
      <vt:lpstr>3_Office Theme</vt:lpstr>
      <vt:lpstr>9_Office Theme</vt:lpstr>
      <vt:lpstr>TOÂN VINH CHUÙA – BIEÄT THAÙNH CA</vt:lpstr>
      <vt:lpstr>1. Naøy baïn hôõi haõy thaép saùng leân,  thaép saùng leân  con tim noàng naøn. </vt:lpstr>
      <vt:lpstr>Naøy baïn hôõi haõy  thaép saùng leân ngoïn löûa yeâu thöông.</vt:lpstr>
      <vt:lpstr>Cuoäc ñôøi bao  taêm toái quanh ta, ñang caàn ñeán  aùnh saùng chieáu soi.</vt:lpstr>
      <vt:lpstr>Naøy baïn hôõi xin  chôù laõng queân  aùnh neán traùi tim  cho ñôøi ñeïp leân.</vt:lpstr>
      <vt:lpstr>ÑK:  Haõy thaép leân  ñôøi ta, haõy thaép  leân traàn gian! </vt:lpstr>
      <vt:lpstr>Thaép saùng leân  tình yeâu, saùng leân nieàm tin, nieàm  tin Jeâsus. </vt:lpstr>
      <vt:lpstr>Haõy thaép leân  ñôøi ta, haõy thaép  cho traàn gian! </vt:lpstr>
      <vt:lpstr>Ñoát chaùy tan  nieàm ñau, xoùa  boùng ñeâm töø laâu  vaây kín quanh ñôøi.</vt:lpstr>
      <vt:lpstr>2. Naøy baïn hôõi  haõy thaép saùng leân, thaép saùng leân  töôi vui nuï cöôøi. </vt:lpstr>
      <vt:lpstr>Naøy baïn hôõi  haõy thaép saùng  leân ngoïn löûa  haân hoan.</vt:lpstr>
      <vt:lpstr>Ñôøi haïnh phuùc  khi soáng trao ban, ñem tình Chuùa toûa saùng theá gian.</vt:lpstr>
      <vt:lpstr>Naøy baïn hôõi  xin chôù höõng hôø,  xin chôù ô thôø Chuùa ñang ñôïi chôø.</vt:lpstr>
      <vt:lpstr>ÑK:  Haõy thaép leân  ñôøi ta, haõy thaép  leân traàn gian! </vt:lpstr>
      <vt:lpstr>Thaép saùng leân  tình yeâu, saùng leân nieàm tin, nieàm  tin Jeâsus. </vt:lpstr>
      <vt:lpstr>Haõy thaép leân  ñôøi ta, haõy thaép  cho traàn gian! </vt:lpstr>
      <vt:lpstr>Ñoát chaùy tan  nieàm ñau, xoùa  boùng ñeâm töø laâu  vaây kín quanh ñôøi.</vt:lpstr>
    </vt:vector>
  </TitlesOfParts>
  <Company>LOC KHA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Huynh Loc Kha</dc:creator>
  <cp:lastModifiedBy>Lan Kha</cp:lastModifiedBy>
  <cp:revision>18</cp:revision>
  <dcterms:created xsi:type="dcterms:W3CDTF">2008-08-15T05:24:06Z</dcterms:created>
  <dcterms:modified xsi:type="dcterms:W3CDTF">2015-02-23T09:40:11Z</dcterms:modified>
</cp:coreProperties>
</file>