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99179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QUAÂY QUAÀN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QUAÂY QUAÀN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chuùng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nhòp caûm thoâng,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cho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ñaày taám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3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 nhö luùc xöa 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phaùn truyeàn,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quaây quaàn thaân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QUAÂY QUAÀN BEÂN CHUÙA</a:t>
            </a:r>
          </a:p>
        </p:txBody>
      </p:sp>
    </p:spTree>
    <p:extLst>
      <p:ext uri="{BB962C8B-B14F-4D97-AF65-F5344CB8AC3E}">
        <p14:creationId xmlns:p14="http://schemas.microsoft.com/office/powerpoint/2010/main" val="188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danh Chuùa Cha ñaày tình meán thöông, moïi loøng khaùt khao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ñaày phöôùc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QUAÂY QUAÀN BEÂN CHUÙA</a:t>
            </a:r>
          </a:p>
        </p:txBody>
      </p:sp>
    </p:spTree>
    <p:extLst>
      <p:ext uri="{BB962C8B-B14F-4D97-AF65-F5344CB8AC3E}">
        <p14:creationId xmlns:p14="http://schemas.microsoft.com/office/powerpoint/2010/main" val="24544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 nhö luùc xöa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phaùn truyeàn,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Cha quaây quaàn vôùi nhau.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QUAÂY QUAÀN BEÂN CHUÙA</a:t>
            </a:r>
          </a:p>
        </p:txBody>
      </p:sp>
    </p:spTree>
    <p:extLst>
      <p:ext uri="{BB962C8B-B14F-4D97-AF65-F5344CB8AC3E}">
        <p14:creationId xmlns:p14="http://schemas.microsoft.com/office/powerpoint/2010/main" val="28124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QUAÂY QUAÀN BEÂN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danh Chuùa Cha ngoài laïi vôùi nhau, oâi giaây phuùt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thaät aám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noãi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cuøng noãi buoàn,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Chuùa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chan hoøa thaân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QUAÂY QUAÀN BEÂN CHUÙA</a:t>
            </a:r>
          </a:p>
        </p:txBody>
      </p:sp>
    </p:spTree>
    <p:extLst>
      <p:ext uri="{BB962C8B-B14F-4D97-AF65-F5344CB8AC3E}">
        <p14:creationId xmlns:p14="http://schemas.microsoft.com/office/powerpoint/2010/main" val="27027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leân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caûm ôn,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phöôùc aân traøn cuoäc soáng naøy.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QUAÂY QUAÀN BEÂN CHUÙA</a:t>
            </a:r>
          </a:p>
        </p:txBody>
      </p:sp>
    </p:spTree>
    <p:extLst>
      <p:ext uri="{BB962C8B-B14F-4D97-AF65-F5344CB8AC3E}">
        <p14:creationId xmlns:p14="http://schemas.microsoft.com/office/powerpoint/2010/main" val="19810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3369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daïy chaân tình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ngaøy trong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khaéc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- QUAÂY QUAÀN BEÂN CHUÙA</a:t>
            </a:r>
          </a:p>
        </p:txBody>
      </p:sp>
    </p:spTree>
    <p:extLst>
      <p:ext uri="{BB962C8B-B14F-4D97-AF65-F5344CB8AC3E}">
        <p14:creationId xmlns:p14="http://schemas.microsoft.com/office/powerpoint/2010/main" val="29320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2012-12-25T14:12:50Z</dcterms:created>
  <dcterms:modified xsi:type="dcterms:W3CDTF">2015-02-23T09:48:08Z</dcterms:modified>
</cp:coreProperties>
</file>