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sldIdLst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11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22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382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646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83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53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965913" y="2977714"/>
            <a:ext cx="542200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NOÁI KEÁT</a:t>
            </a:r>
            <a:endParaRPr lang="it-IT" sz="8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2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NOÁI </a:t>
            </a:r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KEÁT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4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Noái keát heát chuùng con laïi, noái keát heát chuùng </a:t>
            </a:r>
            <a:r>
              <a:rPr lang="en-US" sz="6600" b="1" spc="-150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baèng daây yeâu thöông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baèng daây vöõng beàn.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07584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Noái keát heát chuùng con laïi, noái keát heát chuùng con laïi, daây yeâu thöông Cha haõy thaét chaët.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NOÁI KEÁT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77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4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Chæ coù duy moät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 Thaùnh, chæ coù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duy moät Vua Trôøi.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NOÁI KEÁT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358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3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Chæ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coù duy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moät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Cöùu Chuùa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aáy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lyù do loøng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tuïng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ngôïi.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NOÁI KEÁT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8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84</Words>
  <Application>Microsoft Office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3_Office Theme</vt:lpstr>
      <vt:lpstr>4_Office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4</cp:revision>
  <dcterms:created xsi:type="dcterms:W3CDTF">2014-03-10T04:11:05Z</dcterms:created>
  <dcterms:modified xsi:type="dcterms:W3CDTF">2015-02-23T09:52:13Z</dcterms:modified>
</cp:coreProperties>
</file>