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29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66970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ÑÖØNG ÑEÅ NGAØY MAI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ÑÖØNG ÑEÅ NGAØY MAI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 gì laøm hoâm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ta haõy laøm,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quyeát laøm.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gì 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ñöøng ñeå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mai.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ÑÖØNG ÑEÅ NGAØY MAI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gì 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seõ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giôø trôû laïi.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ÑÖØNG ÑEÅ NGAØY MAI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6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gì 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ta quyeát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laøm cho xong.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ÑÖØNG ÑEÅ NGAØY MAI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4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OÂi! Moät ngaøy ñaõ qua ta ñaõ laøm gì, ta ñaõ laøm gì? Ngaøy laø ngaøy daàn qua, ñeâm laø ñeâm daàn tôùi.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ÑÖØNG ÑEÅ NGAØY MAI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9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OÂi! Baïn beø anh em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töï hoûi löông tri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laøm gì cho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hoâm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ÑÖØNG ÑEÅ NGAØY MAI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7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85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2014-03-10T04:11:05Z</dcterms:created>
  <dcterms:modified xsi:type="dcterms:W3CDTF">2015-02-23T10:06:40Z</dcterms:modified>
</cp:coreProperties>
</file>