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422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CHO NHAU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CHO NHAU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nhau thaân aùi treân moâi cöôøi,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nhau leõ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chaân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nhau leõ soáng trong Jeâsus, xin cho nhau khaéng khít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hieäp moät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CHO NHAU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A-men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 </a:t>
            </a:r>
            <a:r>
              <a:rPr lang="en-US" sz="48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(x4)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CHO NHAU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5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2014-03-10T04:11:05Z</dcterms:created>
  <dcterms:modified xsi:type="dcterms:W3CDTF">2015-02-23T10:30:12Z</dcterms:modified>
</cp:coreProperties>
</file>