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62977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CHIA TAY MUØA HEØ</a:t>
            </a: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CHIA TAY MUØA HEØ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 ôn Chuùa 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heø qua, ñeå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yeâu thöông vaâng phuïc Cha. </a:t>
            </a: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gaén boù seû chia vui buoàn, tình thaém thieát nhö anh em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nhaø.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CHIA TAY MUØA HEØ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Thôøi gian hôõi,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 nôõ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vuùt bay,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löu luyeán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chia tay.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CHIA TAY MUØA HEØ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4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Chaøo anh nheù,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muøa heø. Xin chaøo taïm bieät vaø xin maõi nhôù nhau.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CHIA TAY MUØA HEØ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2014-03-10T04:11:05Z</dcterms:created>
  <dcterms:modified xsi:type="dcterms:W3CDTF">2015-02-23T10:31:21Z</dcterms:modified>
</cp:coreProperties>
</file>