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4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0629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502275" y="2539832"/>
            <a:ext cx="81394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HAÈNG CHIEÁU</a:t>
            </a:r>
            <a:endParaRPr lang="it-IT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HAÈNG </a:t>
            </a:r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CHIEÁU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Khaù giöõ thaùp ñaêng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soi luoân ñöøng môø,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ñeå thuûy thuû an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nhieân noi vaøo bôø.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908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AÂm u hay phong ba thaáy luoân tia saùng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soi loøa.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HAÈNG CHIEÁU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426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Suoái cöùu roãi ta duy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 Jeâsus, aùnh saùng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cuûa ta laø Jeâsus Christ.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HAÈNG CHIEÁU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99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 khoâng ñeå khuaát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laáp song moïi giôø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neân quang huy.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HAÈNG CHIEÁU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153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Haèng chieáu saùng, loøa vinh quang,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haèng raïng soi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 taêm toái.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HAÈNG CHIEÁU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863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Haèng chieáu saùng, loøa vinh quang taän khi gioâng toá kia an tònh.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HAÈNG CHIEÁU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057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Haèng chieáu saùng,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loøa vinh quang taän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ngaøy quang laâm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an bình.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HAÈNG CHIEÁU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538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Haèng chieáu, haèng chieáu, chieáu luoân,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chieáu luoân, chieáu luoân!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HAÈNG CHIEÁU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665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HAÈNG </a:t>
            </a:r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CHIEÁU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Gioáng thaùp haûi ñaêng xaây treân thaïch baøn, giöõa haûi ñaûo muoân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thu soi dòu daøng.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758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côn phong  ba kinh khieáp luoân luoân chieáu huy hoaøng.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HAÈNG CHIEÁU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Cuõng theá aáy Thaùnh Kinh hoïc ñöôøng naøy,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cöù ñöùng vöõng treân lôøi Chaân Kinh ñaây.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HAÈNG CHIEÁU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056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Ñöa ai löôùt soùng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gioù oâ toäi vaøo thieân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cung ngay.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HAÈNG CHIEÁU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820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Haèng chieáu saùng, loøa vinh quang,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haèng raïng soi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 taêm toái.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HAÈNG CHIEÁU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033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Haèng chieáu saùng, loøa vinh quang taän khi gioâng toá kia an tònh.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HAÈNG CHIEÁU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848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Haèng chieáu saùng,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loøa vinh quang taän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ngaøy quang laâm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an bình.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HAÈNG CHIEÁU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728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Haèng chieáu, haèng chieáu, chieáu luoân,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chieáu luoân, chieáu luoân!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HAÈNG CHIEÁU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994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245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2014-03-10T04:11:05Z</dcterms:created>
  <dcterms:modified xsi:type="dcterms:W3CDTF">2015-02-23T10:38:44Z</dcterms:modified>
</cp:coreProperties>
</file>