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3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942" y="1818615"/>
            <a:ext cx="685156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GIUÙP AI ÑANG BAÊN KHOAÊN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GIUÙP AI ÑANG BAÊN KHOAÊN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Ñeøn haûi ñaêng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chieáu aùnh saùng,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ñöùng treân ñoài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soi trôøi ñeâm.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Giuùp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baên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khoaên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loái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vaøo bôø.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GIUÙP AI ÑANG BAÊN KHOAÊN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Coøn ñôøi ta chieáu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aùnh saùng daãn ñöa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veà nôi nhaø Cha.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GIUÙP AI ÑANG BAÊN KHOAÊN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090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Giuùp ai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baên khoaên tìm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phöôùc haïnh.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GIUÙP AI ÑANG BAÊN KHOAÊN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134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GIUÙP AI ÑANG BAÊN KHOAÊN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Jeâsus giuùp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 saùng soáng rao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truyeàn Tin Laønh ra.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05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Giuùp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baên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khoaên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Tin Laønh naøy.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GIUÙP AI ÑANG BAÊN KHOAÊN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11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Jeâsus giuùp ta saùng noùi cho ngöôøi veà Cha Thöôïng Thieân.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GIUÙP AI ÑANG BAÊN KHOAÊN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427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Giuùp ai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baên khoaên tìm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Ñöùc Chuùa Trôøi.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GIUÙP AI ÑANG BAÊN KHOAÊN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092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91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2014-03-10T04:11:05Z</dcterms:created>
  <dcterms:modified xsi:type="dcterms:W3CDTF">2015-02-23T10:43:12Z</dcterms:modified>
</cp:coreProperties>
</file>