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7495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ñi chung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ñoâi uyeân 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ngaøy, luoân ban theâm phöôùc haïnh.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Maùi aám eâm nay do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naâng niu giöõ gìn, nguyeän loøng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7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Cha ban phöôùc treân ñoâi baïn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 ñình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5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thaêng hoa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theo ngaøy môùi, gaén boù vôùi Chuùa maõi noàng naøn,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tình yeâu ngaùt höông.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6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thoùt ngaân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 vang trong khoâng gian roän raøng,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chuùc ñoâi baïn.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böôùc beân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trong caâu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nhòp ñaøn, oâ ngaây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ngaát taâm hoàn!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 reå coâ daâu trang nghieâm daâng caâu nguyeän caàu, xin yeâu nhau heát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7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naéng möa hay phong ba ra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maëc daàu,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 yeâu 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9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cho ñoâi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duyeân laønh traêm naêm veïn nghóa.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thaêng hoa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theo ngaøy môùi, gaén boù vôùi Chuùa maõi noàng naøn,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tình yeâu ngaùt höông.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Chuùa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uyeân öông ngaân chung nhòp ñaøn, hoøa caâu haùt 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3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maõi yeâu thöông chaêm lo cho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ñôøi, bao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khoâng taøn.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CHUNG MOÄT NHÒP ÑAØN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2015-02-23T13:54:23Z</dcterms:modified>
</cp:coreProperties>
</file>