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607" y="2217860"/>
            <a:ext cx="74182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yeâu nhau trong tình noàng, say ñaém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öôm bao moäng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 keát baèng öôùc mô.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 ñaây khi ta baïc ñaàu luoân coù nhau trong cuoäc ñôøi, ngaøy caøng theâm haïnh phuùc laâu beàn.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9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Thuôû ban ñaàu xin nhôù maõi cho duø ñôøi hay ñoåi thay, ta beân nhau khoâng rôøi nhö keo sôn.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6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 ñaây treân con ñöôøng ñôøi, xin Chuùa ban ôn traøn ñaày vaø yeâu nhau töïa thuôû ban ñaàu.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6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ngaäp traøn treân loái ñi ñoâi baïn tình ñang böôùc veà loái hoa.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1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Töông lai khi ta veà chieàu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xin Chuùa cho duyeân troïn laønh, noàng naøn nhö haïnh phuùc ban ñaàu.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Thuôû ban ñaàu xin nhôù maõi cho duø ñôøi hay ñoåi thay, ta beân nhau khoâng rôøi nhö keo sôn.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1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 ñaây treân con ñöôøng ñôøi, xin Chuùa ban ôn traøn ñaày vaø yeâu nhau töïa thuôû ban ñaàu.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4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Em thöông anh thöông noàng naøn, trao traùi tim cho tình ñaàu, vui suoát ñôøi coù nhau.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yeâu thöông em thaät nhieàu, lo laéng cho em troïn ñôøi baèng tình yeâu noàng chaùy ban ñaàu.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Thuôû ban ñaàu xin nhôù maõi cho duø ñôøi hay ñoåi thay, ta beân nhau khoâng rôøi nhö keo sôn.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2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 ñaây treân con ñöôøng ñôøi, xin Chuùa ban ôn traøn ñaày vaø yeâu nhau töïa thuôû ban ñaàu.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2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ôn Cha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veïn toaøn treân loái ñi trong cuoäc ñôøi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traøn löùa ñoâi.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yeâu nhau nhö ngaøy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naøo, vai saùnh vai chung moät ñöôøng duø trôøi möa hoaëc naéng khoâng taøn.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8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Thuôû ban ñaàu xin nhôù maõi cho duø ñôøi hay ñoåi thay, ta beân nhau khoâng rôøi nhö keo sôn.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1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 ñaây treân con ñöôøng ñôøi, xin Chuùa ban ôn traøn ñaày vaø yeâu nhau töïa thuôû ban ñaàu.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THUÔÛ BAN ÑAÀU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3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384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2014-03-10T04:11:05Z</dcterms:created>
  <dcterms:modified xsi:type="dcterms:W3CDTF">2015-02-23T15:33:54Z</dcterms:modified>
</cp:coreProperties>
</file>