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811367" y="2707258"/>
            <a:ext cx="54220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MEÏ YEÂU</a:t>
            </a: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Ngoït ngaøo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nuoâi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ngöôøi,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bao la gioáng bieån khôi. </a:t>
            </a: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khuya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yeân giaác,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dòu daøng 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aø 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con 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oám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ñau,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luoân 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9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Taûo taàn hoâm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nuoâi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ñeïp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9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hieàn,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chôû che 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8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con sôùm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mieáng côm,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aùo,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6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ghi 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meï daïy khuyeân,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kính Chuùa thöông yeâu ngöôøi.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9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caàu xin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soáng,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caïnh 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MEÏ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8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98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2015-02-24T01:08:51Z</dcterms:modified>
</cp:coreProperties>
</file>