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9" r:id="rId13"/>
    <p:sldId id="280" r:id="rId14"/>
    <p:sldId id="281" r:id="rId15"/>
    <p:sldId id="282" r:id="rId16"/>
    <p:sldId id="272" r:id="rId17"/>
    <p:sldId id="273" r:id="rId18"/>
    <p:sldId id="274" r:id="rId19"/>
    <p:sldId id="283" r:id="rId20"/>
    <p:sldId id="284" r:id="rId21"/>
    <p:sldId id="285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2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3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7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97294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MÖØNG XUAÂN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8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Chuùa Cha cho ngöôøi soáng moät naêm laønh, caàu xin Cha ban phöôùc aân tuoân traøn.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MÖØNG XUAÂN</a:t>
            </a:r>
          </a:p>
        </p:txBody>
      </p:sp>
    </p:spTree>
    <p:extLst>
      <p:ext uri="{BB962C8B-B14F-4D97-AF65-F5344CB8AC3E}">
        <p14:creationId xmlns:p14="http://schemas.microsoft.com/office/powerpoint/2010/main" val="360461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naêm môùi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ca khen Ngaøi, vì muoân caùnh hoa töôi chaøo chuùc ngöôøi an 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MÖØNG XUAÂN</a:t>
            </a:r>
          </a:p>
        </p:txBody>
      </p:sp>
    </p:spTree>
    <p:extLst>
      <p:ext uri="{BB962C8B-B14F-4D97-AF65-F5344CB8AC3E}">
        <p14:creationId xmlns:p14="http://schemas.microsoft.com/office/powerpoint/2010/main" val="196020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Ñaøn chim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ñuøa treân coû caây,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löôïn bay lôø löõng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khung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MÖØNG XUAÂN</a:t>
            </a:r>
          </a:p>
        </p:txBody>
      </p:sp>
    </p:spTree>
    <p:extLst>
      <p:ext uri="{BB962C8B-B14F-4D97-AF65-F5344CB8AC3E}">
        <p14:creationId xmlns:p14="http://schemas.microsoft.com/office/powerpoint/2010/main" val="1034435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ngöôøi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nhaïc ca reàn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vang, khuùc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MÖØNG XUAÂN</a:t>
            </a:r>
          </a:p>
        </p:txBody>
      </p:sp>
    </p:spTree>
    <p:extLst>
      <p:ext uri="{BB962C8B-B14F-4D97-AF65-F5344CB8AC3E}">
        <p14:creationId xmlns:p14="http://schemas.microsoft.com/office/powerpoint/2010/main" val="275549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 veà xin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 trò loøng,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tình thaém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dòu daøng.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MÖØNG XUAÂN</a:t>
            </a:r>
          </a:p>
        </p:txBody>
      </p:sp>
    </p:spTree>
    <p:extLst>
      <p:ext uri="{BB962C8B-B14F-4D97-AF65-F5344CB8AC3E}">
        <p14:creationId xmlns:p14="http://schemas.microsoft.com/office/powerpoint/2010/main" val="3557711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ngöï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thaät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MÖØNG XUAÂN</a:t>
            </a:r>
          </a:p>
        </p:txBody>
      </p:sp>
    </p:spTree>
    <p:extLst>
      <p:ext uri="{BB962C8B-B14F-4D97-AF65-F5344CB8AC3E}">
        <p14:creationId xmlns:p14="http://schemas.microsoft.com/office/powerpoint/2010/main" val="230242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MÖØNG XUAÂN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ca vang khuùc ca muoân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ca chuùc nhau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vui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9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ôn phöôùc thieâng nhö doøng suoái taän taâm hoàn, hoøa leân caâu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nhau caâu cöôøi.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MÖØNG XUAÂN</a:t>
            </a:r>
          </a:p>
        </p:txBody>
      </p:sp>
    </p:spTree>
    <p:extLst>
      <p:ext uri="{BB962C8B-B14F-4D97-AF65-F5344CB8AC3E}">
        <p14:creationId xmlns:p14="http://schemas.microsoft.com/office/powerpoint/2010/main" val="364621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Cha chöùa chan khaép muoân muoân ngöôøi,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 nhö caùnh hoa töôi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ñaùp nheï trong tim.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MÖØNG XUAÂN</a:t>
            </a:r>
          </a:p>
        </p:txBody>
      </p:sp>
    </p:spTree>
    <p:extLst>
      <p:ext uri="{BB962C8B-B14F-4D97-AF65-F5344CB8AC3E}">
        <p14:creationId xmlns:p14="http://schemas.microsoft.com/office/powerpoint/2010/main" val="268675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Ñaøn chim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ñuøa treân coû caây,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löôïn bay lôø löõng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khung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MÖØNG XUAÂN</a:t>
            </a:r>
          </a:p>
        </p:txBody>
      </p:sp>
    </p:spTree>
    <p:extLst>
      <p:ext uri="{BB962C8B-B14F-4D97-AF65-F5344CB8AC3E}">
        <p14:creationId xmlns:p14="http://schemas.microsoft.com/office/powerpoint/2010/main" val="1987653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MÖØNG XUAÂN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xuaân vui töôi, Chuùa ban ôn laønh,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hoa thaém töôi,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saéc khoe höông noàng.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054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ngöôøi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nhaïc ca reàn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vang, khuùc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MÖØNG XUAÂN</a:t>
            </a:r>
          </a:p>
        </p:txBody>
      </p:sp>
    </p:spTree>
    <p:extLst>
      <p:ext uri="{BB962C8B-B14F-4D97-AF65-F5344CB8AC3E}">
        <p14:creationId xmlns:p14="http://schemas.microsoft.com/office/powerpoint/2010/main" val="2355427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 veà xin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 trò loøng,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tình thaém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dòu daøng.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MÖØNG XUAÂN</a:t>
            </a:r>
          </a:p>
        </p:txBody>
      </p:sp>
    </p:spTree>
    <p:extLst>
      <p:ext uri="{BB962C8B-B14F-4D97-AF65-F5344CB8AC3E}">
        <p14:creationId xmlns:p14="http://schemas.microsoft.com/office/powerpoint/2010/main" val="369552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ngöï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thaät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MÖØNG XUAÂN</a:t>
            </a:r>
          </a:p>
        </p:txBody>
      </p:sp>
    </p:spTree>
    <p:extLst>
      <p:ext uri="{BB962C8B-B14F-4D97-AF65-F5344CB8AC3E}">
        <p14:creationId xmlns:p14="http://schemas.microsoft.com/office/powerpoint/2010/main" val="4112910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Gôïn theo gioù maây eâm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ñeàm, löôùt nheï qua theàm,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trong thanh thanh, ngaùt höông nôi ñoàng.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MÖØNG XUAÂN</a:t>
            </a:r>
          </a:p>
        </p:txBody>
      </p:sp>
    </p:spTree>
    <p:extLst>
      <p:ext uri="{BB962C8B-B14F-4D97-AF65-F5344CB8AC3E}">
        <p14:creationId xmlns:p14="http://schemas.microsoft.com/office/powerpoint/2010/main" val="22686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Maøu xanh laù caây bieác nôi chaân trôøi, ngaøn hoa thaém töôi ñang chaøo ñoùn muøa xuaân sang.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MÖØNG XUAÂN</a:t>
            </a:r>
          </a:p>
        </p:txBody>
      </p:sp>
    </p:spTree>
    <p:extLst>
      <p:ext uri="{BB962C8B-B14F-4D97-AF65-F5344CB8AC3E}">
        <p14:creationId xmlns:p14="http://schemas.microsoft.com/office/powerpoint/2010/main" val="391065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Ñaøn chim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ñuøa treân coû caây,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löôïn bay lôø löõng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khung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MÖØNG XUAÂN</a:t>
            </a:r>
          </a:p>
        </p:txBody>
      </p:sp>
    </p:spTree>
    <p:extLst>
      <p:ext uri="{BB962C8B-B14F-4D97-AF65-F5344CB8AC3E}">
        <p14:creationId xmlns:p14="http://schemas.microsoft.com/office/powerpoint/2010/main" val="97180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ngöôøi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nhaïc ca reàn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vang, khuùc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MÖØNG XUAÂN</a:t>
            </a:r>
          </a:p>
        </p:txBody>
      </p:sp>
    </p:spTree>
    <p:extLst>
      <p:ext uri="{BB962C8B-B14F-4D97-AF65-F5344CB8AC3E}">
        <p14:creationId xmlns:p14="http://schemas.microsoft.com/office/powerpoint/2010/main" val="40666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 veà xin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 trò loøng,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tình thaém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dòu daøng.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MÖØNG XUAÂN</a:t>
            </a:r>
          </a:p>
        </p:txBody>
      </p:sp>
    </p:spTree>
    <p:extLst>
      <p:ext uri="{BB962C8B-B14F-4D97-AF65-F5344CB8AC3E}">
        <p14:creationId xmlns:p14="http://schemas.microsoft.com/office/powerpoint/2010/main" val="118176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ngöï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thaät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MÖØNG XUAÂN</a:t>
            </a:r>
          </a:p>
        </p:txBody>
      </p:sp>
    </p:spTree>
    <p:extLst>
      <p:ext uri="{BB962C8B-B14F-4D97-AF65-F5344CB8AC3E}">
        <p14:creationId xmlns:p14="http://schemas.microsoft.com/office/powerpoint/2010/main" val="333434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MÖØNG XUAÂN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naêm troâi qua thoaùng nhö maây ngaøn, giôø naêm môùi sang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cao cung ñaøn.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2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3691</TotalTime>
  <Words>325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15</cp:revision>
  <dcterms:created xsi:type="dcterms:W3CDTF">2013-01-15T14:27:56Z</dcterms:created>
  <dcterms:modified xsi:type="dcterms:W3CDTF">2015-02-24T01:16:36Z</dcterms:modified>
</cp:coreProperties>
</file>